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70"/>
  </p:notesMasterIdLst>
  <p:handoutMasterIdLst>
    <p:handoutMasterId r:id="rId71"/>
  </p:handoutMasterIdLst>
  <p:sldIdLst>
    <p:sldId id="389" r:id="rId2"/>
    <p:sldId id="458" r:id="rId3"/>
    <p:sldId id="391" r:id="rId4"/>
    <p:sldId id="392" r:id="rId5"/>
    <p:sldId id="393" r:id="rId6"/>
    <p:sldId id="394" r:id="rId7"/>
    <p:sldId id="395" r:id="rId8"/>
    <p:sldId id="396" r:id="rId9"/>
    <p:sldId id="397" r:id="rId10"/>
    <p:sldId id="398" r:id="rId11"/>
    <p:sldId id="461" r:id="rId12"/>
    <p:sldId id="399" r:id="rId13"/>
    <p:sldId id="400" r:id="rId14"/>
    <p:sldId id="401" r:id="rId15"/>
    <p:sldId id="402" r:id="rId16"/>
    <p:sldId id="403" r:id="rId17"/>
    <p:sldId id="460" r:id="rId18"/>
    <p:sldId id="405" r:id="rId19"/>
    <p:sldId id="406" r:id="rId20"/>
    <p:sldId id="407" r:id="rId21"/>
    <p:sldId id="408" r:id="rId22"/>
    <p:sldId id="409" r:id="rId23"/>
    <p:sldId id="410" r:id="rId24"/>
    <p:sldId id="411" r:id="rId25"/>
    <p:sldId id="412" r:id="rId26"/>
    <p:sldId id="413" r:id="rId27"/>
    <p:sldId id="414" r:id="rId28"/>
    <p:sldId id="415" r:id="rId29"/>
    <p:sldId id="416" r:id="rId30"/>
    <p:sldId id="417" r:id="rId31"/>
    <p:sldId id="418" r:id="rId32"/>
    <p:sldId id="419" r:id="rId33"/>
    <p:sldId id="420" r:id="rId34"/>
    <p:sldId id="421" r:id="rId35"/>
    <p:sldId id="422" r:id="rId36"/>
    <p:sldId id="423" r:id="rId37"/>
    <p:sldId id="424" r:id="rId38"/>
    <p:sldId id="427" r:id="rId39"/>
    <p:sldId id="429" r:id="rId40"/>
    <p:sldId id="430" r:id="rId41"/>
    <p:sldId id="431" r:id="rId42"/>
    <p:sldId id="432" r:id="rId43"/>
    <p:sldId id="435" r:id="rId44"/>
    <p:sldId id="436" r:id="rId45"/>
    <p:sldId id="437" r:id="rId46"/>
    <p:sldId id="438" r:id="rId47"/>
    <p:sldId id="439" r:id="rId48"/>
    <p:sldId id="459" r:id="rId49"/>
    <p:sldId id="441" r:id="rId50"/>
    <p:sldId id="442" r:id="rId51"/>
    <p:sldId id="443" r:id="rId52"/>
    <p:sldId id="444" r:id="rId53"/>
    <p:sldId id="445" r:id="rId54"/>
    <p:sldId id="446" r:id="rId55"/>
    <p:sldId id="447" r:id="rId56"/>
    <p:sldId id="448" r:id="rId57"/>
    <p:sldId id="449" r:id="rId58"/>
    <p:sldId id="450" r:id="rId59"/>
    <p:sldId id="451" r:id="rId60"/>
    <p:sldId id="452" r:id="rId61"/>
    <p:sldId id="453" r:id="rId62"/>
    <p:sldId id="454" r:id="rId63"/>
    <p:sldId id="455" r:id="rId64"/>
    <p:sldId id="462" r:id="rId65"/>
    <p:sldId id="463" r:id="rId66"/>
    <p:sldId id="464" r:id="rId67"/>
    <p:sldId id="456" r:id="rId68"/>
    <p:sldId id="457" r:id="rId69"/>
  </p:sldIdLst>
  <p:sldSz cx="9144000" cy="6858000" type="screen4x3"/>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B3"/>
    <a:srgbClr val="00599C"/>
    <a:srgbClr val="0A3161"/>
    <a:srgbClr val="FFC000"/>
    <a:srgbClr val="FFCC00"/>
    <a:srgbClr val="F68A1E"/>
    <a:srgbClr val="A5561B"/>
    <a:srgbClr val="B31942"/>
    <a:srgbClr val="009FDA"/>
    <a:srgbClr val="ECEC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83" autoAdjust="0"/>
    <p:restoredTop sz="76263" autoAdjust="0"/>
  </p:normalViewPr>
  <p:slideViewPr>
    <p:cSldViewPr snapToGrid="0" snapToObjects="1">
      <p:cViewPr varScale="1">
        <p:scale>
          <a:sx n="87" d="100"/>
          <a:sy n="87" d="100"/>
        </p:scale>
        <p:origin x="1902" y="78"/>
      </p:cViewPr>
      <p:guideLst>
        <p:guide orient="horz"/>
        <p:guide/>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11" d="100"/>
          <a:sy n="111" d="100"/>
        </p:scale>
        <p:origin x="5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FF3734-841F-424C-B18C-44186F4BCBF1}" type="datetimeFigureOut">
              <a:rPr lang="en-US" smtClean="0"/>
              <a:t>11/8/2023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1150A5-5F0E-3742-8500-A40C98495B92}" type="slidenum">
              <a:rPr lang="en-US" smtClean="0"/>
              <a:t>‹#›</a:t>
            </a:fld>
            <a:endParaRPr lang="en-US" dirty="0"/>
          </a:p>
        </p:txBody>
      </p:sp>
    </p:spTree>
    <p:extLst>
      <p:ext uri="{BB962C8B-B14F-4D97-AF65-F5344CB8AC3E}">
        <p14:creationId xmlns:p14="http://schemas.microsoft.com/office/powerpoint/2010/main" val="2124171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DF9CF1-8D23-A44D-BA94-00A0F831414A}" type="datetimeFigureOut">
              <a:rPr lang="en-US" smtClean="0"/>
              <a:t>11/8/2023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A621C9-9A53-B447-BED6-8A1239BBCD0B}" type="slidenum">
              <a:rPr lang="en-US" smtClean="0"/>
              <a:t>‹#›</a:t>
            </a:fld>
            <a:endParaRPr lang="en-US" dirty="0"/>
          </a:p>
        </p:txBody>
      </p:sp>
    </p:spTree>
    <p:extLst>
      <p:ext uri="{BB962C8B-B14F-4D97-AF65-F5344CB8AC3E}">
        <p14:creationId xmlns:p14="http://schemas.microsoft.com/office/powerpoint/2010/main" val="1812696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ortal.ds.irsnet.gov/sites/vl033/Documents/Clear%20cache%20in%20MS%20Edge.pdf"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hrconnect.treasury.gov/"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nfc.usda.gov/"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mailto:Ogden.Benefits.Section@irs.gov"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benefeds.co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New Hire Orientation presented by HR Shared Services, Payroll, Benefits, and Personnel Systems.</a:t>
            </a:r>
            <a:endParaRPr lang="en-US" baseline="0" dirty="0"/>
          </a:p>
          <a:p>
            <a:endParaRPr lang="en-US" baseline="0" dirty="0"/>
          </a:p>
          <a:p>
            <a:r>
              <a:rPr lang="en-US" dirty="0"/>
              <a:t>In today’s presentation, you will be provided with a lot of information in a short period of time, so please pay close attention and write down any questions you may have.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a:t>
            </a:fld>
            <a:endParaRPr lang="en-US" dirty="0"/>
          </a:p>
        </p:txBody>
      </p:sp>
    </p:spTree>
    <p:extLst>
      <p:ext uri="{BB962C8B-B14F-4D97-AF65-F5344CB8AC3E}">
        <p14:creationId xmlns:p14="http://schemas.microsoft.com/office/powerpoint/2010/main" val="3887981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in IRS Service Central , you can utilize the search key,</a:t>
            </a:r>
          </a:p>
        </p:txBody>
      </p:sp>
      <p:sp>
        <p:nvSpPr>
          <p:cNvPr id="4" name="Slide Number Placeholder 3"/>
          <p:cNvSpPr>
            <a:spLocks noGrp="1"/>
          </p:cNvSpPr>
          <p:nvPr>
            <p:ph type="sldNum" sz="quarter" idx="5"/>
          </p:nvPr>
        </p:nvSpPr>
        <p:spPr/>
        <p:txBody>
          <a:bodyPr/>
          <a:lstStyle/>
          <a:p>
            <a:fld id="{B5A621C9-9A53-B447-BED6-8A1239BBCD0B}" type="slidenum">
              <a:rPr lang="en-US" smtClean="0"/>
              <a:t>10</a:t>
            </a:fld>
            <a:endParaRPr lang="en-US" dirty="0"/>
          </a:p>
        </p:txBody>
      </p:sp>
    </p:spTree>
    <p:extLst>
      <p:ext uri="{BB962C8B-B14F-4D97-AF65-F5344CB8AC3E}">
        <p14:creationId xmlns:p14="http://schemas.microsoft.com/office/powerpoint/2010/main" val="1818238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scroll down to Popular Topics and select the topic that fits your needs. </a:t>
            </a:r>
          </a:p>
        </p:txBody>
      </p:sp>
      <p:sp>
        <p:nvSpPr>
          <p:cNvPr id="4" name="Slide Number Placeholder 3"/>
          <p:cNvSpPr>
            <a:spLocks noGrp="1"/>
          </p:cNvSpPr>
          <p:nvPr>
            <p:ph type="sldNum" sz="quarter" idx="5"/>
          </p:nvPr>
        </p:nvSpPr>
        <p:spPr/>
        <p:txBody>
          <a:bodyPr/>
          <a:lstStyle/>
          <a:p>
            <a:fld id="{B5A621C9-9A53-B447-BED6-8A1239BBCD0B}" type="slidenum">
              <a:rPr lang="en-US" smtClean="0"/>
              <a:t>11</a:t>
            </a:fld>
            <a:endParaRPr lang="en-US" dirty="0"/>
          </a:p>
        </p:txBody>
      </p:sp>
    </p:spTree>
    <p:extLst>
      <p:ext uri="{BB962C8B-B14F-4D97-AF65-F5344CB8AC3E}">
        <p14:creationId xmlns:p14="http://schemas.microsoft.com/office/powerpoint/2010/main" val="2799971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useful link available for your use, on the IRS Source page, is HR Connect.  This is a tool used for updating your name, and/or address, viewing performance award/bonus information, as well as, where your evaluations are housed for 5 years.  Your manager will be able to help you gain access to the HR Connect site, as well as log in.  If they can not, you can contact the Employee Resource Center Customer Assistance Line at 866-743-5748 Option 1 and Option 1 again.  If you did not catch that the number is 866-743-5748 Option 1, Option 1.</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12</a:t>
            </a:fld>
            <a:endParaRPr lang="en-US" dirty="0"/>
          </a:p>
        </p:txBody>
      </p:sp>
    </p:spTree>
    <p:extLst>
      <p:ext uri="{BB962C8B-B14F-4D97-AF65-F5344CB8AC3E}">
        <p14:creationId xmlns:p14="http://schemas.microsoft.com/office/powerpoint/2010/main" val="3613819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PIV/CAC option, you then will be prompted to input the password of your PIV Card. If you are still waiting to receive your PIV card, then you can gain temporary access by registering through Login.gov. </a:t>
            </a:r>
          </a:p>
          <a:p>
            <a:endParaRPr lang="en-US" dirty="0"/>
          </a:p>
          <a:p>
            <a:pPr marL="0" marR="0">
              <a:lnSpc>
                <a:spcPts val="1440"/>
              </a:lnSpc>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rPr>
              <a:t>Please clear your cache if you are having issues signing in with your PIV</a:t>
            </a:r>
            <a:r>
              <a:rPr lang="en-US" sz="1200" dirty="0">
                <a:solidFill>
                  <a:srgbClr val="333333"/>
                </a:solidFill>
                <a:effectLst/>
                <a:latin typeface="Arial" panose="020B0604020202020204" pitchFamily="34" charset="0"/>
                <a:ea typeface="Calibri" panose="020F0502020204030204" pitchFamily="34" charset="0"/>
              </a:rPr>
              <a:t>.</a:t>
            </a:r>
            <a:r>
              <a:rPr lang="en-US" sz="1200" b="1" dirty="0">
                <a:solidFill>
                  <a:srgbClr val="333333"/>
                </a:solidFill>
                <a:effectLst/>
                <a:latin typeface="Arial" panose="020B0604020202020204" pitchFamily="34" charset="0"/>
                <a:ea typeface="Calibri" panose="020F0502020204030204" pitchFamily="34" charset="0"/>
              </a:rPr>
              <a:t>  </a:t>
            </a:r>
            <a:r>
              <a:rPr lang="en-US" sz="1200" b="1" u="sng" dirty="0">
                <a:solidFill>
                  <a:srgbClr val="9D454F"/>
                </a:solidFill>
                <a:effectLst/>
                <a:latin typeface="Arial" panose="020B0604020202020204" pitchFamily="34" charset="0"/>
                <a:ea typeface="Calibri" panose="020F0502020204030204" pitchFamily="34" charset="0"/>
                <a:hlinkClick r:id="rId3"/>
              </a:rPr>
              <a:t>Clear Cache in MS EDGE</a:t>
            </a:r>
            <a:endParaRPr lang="en-US" sz="1200" dirty="0">
              <a:effectLst/>
              <a:latin typeface="Calibri" panose="020F0502020204030204" pitchFamily="34" charset="0"/>
              <a:ea typeface="Calibri" panose="020F0502020204030204" pitchFamily="34" charset="0"/>
            </a:endParaRPr>
          </a:p>
          <a:p>
            <a:pPr marL="0" marR="0">
              <a:spcBef>
                <a:spcPts val="0"/>
              </a:spcBef>
              <a:spcAft>
                <a:spcPts val="750"/>
              </a:spcAft>
            </a:pPr>
            <a:r>
              <a:rPr lang="en-US" sz="1200" dirty="0">
                <a:solidFill>
                  <a:srgbClr val="000000"/>
                </a:solidFill>
                <a:effectLst/>
                <a:latin typeface="Arial" panose="020B0604020202020204" pitchFamily="34" charset="0"/>
                <a:ea typeface="Calibri" panose="020F0502020204030204" pitchFamily="34" charset="0"/>
              </a:rPr>
              <a:t>Replace any saved favorites/bookmarks with this URL:</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u="sng" dirty="0">
                <a:solidFill>
                  <a:srgbClr val="9D454F"/>
                </a:solidFill>
                <a:effectLst/>
                <a:latin typeface="Arial" panose="020B0604020202020204" pitchFamily="34" charset="0"/>
                <a:ea typeface="Calibri" panose="020F0502020204030204" pitchFamily="34" charset="0"/>
                <a:hlinkClick r:id="rId4"/>
              </a:rPr>
              <a:t>https://hrconnect.treasury.gov/</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p>
          <a:p>
            <a:pPr marL="342900" marR="0" lvl="0" indent="-342900" fontAlgn="ctr">
              <a:spcBef>
                <a:spcPts val="0"/>
              </a:spcBef>
              <a:spcAft>
                <a:spcPts val="0"/>
              </a:spcAft>
              <a:buFont typeface="+mj-lt"/>
              <a:buAutoNum type="arabicPeriod"/>
              <a:tabLst>
                <a:tab pos="457200" algn="l"/>
              </a:tabLst>
            </a:pPr>
            <a:r>
              <a:rPr lang="en-US" sz="1200" dirty="0">
                <a:effectLst/>
                <a:latin typeface="Arial" panose="020B0604020202020204" pitchFamily="34" charset="0"/>
                <a:ea typeface="Times New Roman" panose="02020603050405020304" pitchFamily="18" charset="0"/>
              </a:rPr>
              <a:t>Close </a:t>
            </a:r>
            <a:r>
              <a:rPr lang="en-US" sz="1200" b="1" i="1" u="sng" dirty="0">
                <a:effectLst/>
                <a:latin typeface="Arial" panose="020B0604020202020204" pitchFamily="34" charset="0"/>
                <a:ea typeface="Times New Roman" panose="02020603050405020304" pitchFamily="18" charset="0"/>
              </a:rPr>
              <a:t>all</a:t>
            </a:r>
            <a:r>
              <a:rPr lang="en-US" sz="1200" dirty="0">
                <a:effectLst/>
                <a:latin typeface="Arial" panose="020B0604020202020204" pitchFamily="34" charset="0"/>
                <a:ea typeface="Times New Roman" panose="02020603050405020304" pitchFamily="18" charset="0"/>
              </a:rPr>
              <a:t> Edge browser windows  </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200" dirty="0">
                <a:effectLst/>
                <a:highlight>
                  <a:srgbClr val="FFFF00"/>
                </a:highlight>
                <a:latin typeface="Arial" panose="020B0604020202020204" pitchFamily="34" charset="0"/>
                <a:ea typeface="Calibri" panose="020F0502020204030204" pitchFamily="34" charset="0"/>
              </a:rPr>
              <a:t>It is important that you close all Edge windows first.</a:t>
            </a:r>
            <a:endParaRPr lang="en-US" sz="1200" dirty="0">
              <a:effectLst/>
              <a:latin typeface="Calibri" panose="020F0502020204030204" pitchFamily="34" charset="0"/>
              <a:ea typeface="Calibri" panose="020F0502020204030204" pitchFamily="34" charset="0"/>
            </a:endParaRPr>
          </a:p>
          <a:p>
            <a:pPr marL="342900" marR="0" lvl="0" indent="-342900" fontAlgn="ctr">
              <a:spcBef>
                <a:spcPts val="0"/>
              </a:spcBef>
              <a:spcAft>
                <a:spcPts val="0"/>
              </a:spcAft>
              <a:buFont typeface="+mj-lt"/>
              <a:buAutoNum type="arabicPeriod"/>
              <a:tabLst>
                <a:tab pos="457200" algn="l"/>
              </a:tabLst>
            </a:pPr>
            <a:r>
              <a:rPr lang="en-US" sz="1200" dirty="0">
                <a:effectLst/>
                <a:latin typeface="Arial" panose="020B0604020202020204" pitchFamily="34" charset="0"/>
                <a:ea typeface="Times New Roman" panose="02020603050405020304" pitchFamily="18" charset="0"/>
              </a:rPr>
              <a:t>Navigate to the application's login page</a:t>
            </a:r>
            <a:endParaRPr lang="en-US" sz="1200" dirty="0">
              <a:effectLst/>
              <a:latin typeface="Calibri" panose="020F0502020204030204" pitchFamily="34" charset="0"/>
              <a:ea typeface="Calibri" panose="020F0502020204030204" pitchFamily="34" charset="0"/>
            </a:endParaRPr>
          </a:p>
          <a:p>
            <a:pPr marL="342900" marR="0" lvl="0" indent="-342900" fontAlgn="ctr">
              <a:spcBef>
                <a:spcPts val="0"/>
              </a:spcBef>
              <a:spcAft>
                <a:spcPts val="0"/>
              </a:spcAft>
              <a:buFont typeface="+mj-lt"/>
              <a:buAutoNum type="arabicPeriod"/>
              <a:tabLst>
                <a:tab pos="457200" algn="l"/>
              </a:tabLst>
            </a:pPr>
            <a:r>
              <a:rPr lang="en-US" sz="1200" dirty="0">
                <a:effectLst/>
                <a:latin typeface="Arial" panose="020B0604020202020204" pitchFamily="34" charset="0"/>
                <a:ea typeface="Times New Roman" panose="02020603050405020304" pitchFamily="18" charset="0"/>
              </a:rPr>
              <a:t>Click on PIV/CAC </a:t>
            </a:r>
            <a:r>
              <a:rPr lang="en-US" sz="1200" dirty="0">
                <a:effectLst/>
                <a:latin typeface="Calibri" panose="020F0502020204030204" pitchFamily="34" charset="0"/>
                <a:ea typeface="Calibri" panose="020F0502020204030204" pitchFamily="34" charset="0"/>
              </a:rPr>
              <a:t> </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13</a:t>
            </a:fld>
            <a:endParaRPr lang="en-US" dirty="0"/>
          </a:p>
        </p:txBody>
      </p:sp>
    </p:spTree>
    <p:extLst>
      <p:ext uri="{BB962C8B-B14F-4D97-AF65-F5344CB8AC3E}">
        <p14:creationId xmlns:p14="http://schemas.microsoft.com/office/powerpoint/2010/main" val="3445430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rPr>
              <a:t>Click the certificate (Red Circle #2); this step is necessary because, by default, Edge does NOT automatically select the user's PIV certificate. Ensure the Certificate is selected (Blue line around the certificate that is being used) </a:t>
            </a:r>
          </a:p>
          <a:p>
            <a:pPr marL="342900" marR="0" lvl="0" indent="-342900" fontAlgn="ctr">
              <a:spcBef>
                <a:spcPts val="0"/>
              </a:spcBef>
              <a:spcAft>
                <a:spcPts val="0"/>
              </a:spcAft>
              <a:buFont typeface="+mj-lt"/>
              <a:buAutoNum type="arabicPeriod"/>
              <a:tabLst>
                <a:tab pos="457200" algn="l"/>
              </a:tabLst>
            </a:pPr>
            <a:r>
              <a:rPr lang="en-US" sz="1200" dirty="0">
                <a:effectLst/>
                <a:latin typeface="Arial" panose="020B0604020202020204" pitchFamily="34" charset="0"/>
                <a:ea typeface="Times New Roman" panose="02020603050405020304" pitchFamily="18" charset="0"/>
              </a:rPr>
              <a:t>Click "OK"</a:t>
            </a:r>
            <a:endParaRPr lang="en-US" sz="1200" dirty="0">
              <a:effectLst/>
              <a:latin typeface="Calibri" panose="020F0502020204030204" pitchFamily="34" charset="0"/>
              <a:ea typeface="Calibri" panose="020F0502020204030204" pitchFamily="34" charset="0"/>
            </a:endParaRPr>
          </a:p>
          <a:p>
            <a:pPr marL="342900" marR="0" lvl="0" indent="-342900" fontAlgn="ctr">
              <a:spcBef>
                <a:spcPts val="0"/>
              </a:spcBef>
              <a:spcAft>
                <a:spcPts val="0"/>
              </a:spcAft>
              <a:buFont typeface="+mj-lt"/>
              <a:buAutoNum type="arabicPeriod"/>
              <a:tabLst>
                <a:tab pos="457200" algn="l"/>
              </a:tabLst>
            </a:pPr>
            <a:r>
              <a:rPr lang="en-US" sz="1200" dirty="0">
                <a:effectLst/>
                <a:latin typeface="Arial" panose="020B0604020202020204" pitchFamily="34" charset="0"/>
                <a:ea typeface="Times New Roman" panose="02020603050405020304" pitchFamily="18" charset="0"/>
              </a:rPr>
              <a:t>Enter your PIN when prompted</a:t>
            </a:r>
            <a:endParaRPr lang="en-US" sz="1200" dirty="0">
              <a:effectLst/>
              <a:latin typeface="Calibri" panose="020F0502020204030204" pitchFamily="34" charset="0"/>
              <a:ea typeface="Calibri" panose="020F0502020204030204" pitchFamily="34" charset="0"/>
            </a:endParaRPr>
          </a:p>
          <a:p>
            <a:pPr marL="342900" marR="0" lvl="0" indent="-342900" fontAlgn="ctr">
              <a:spcBef>
                <a:spcPts val="0"/>
              </a:spcBef>
              <a:spcAft>
                <a:spcPts val="0"/>
              </a:spcAft>
              <a:buFont typeface="+mj-lt"/>
              <a:buAutoNum type="arabicPeriod"/>
              <a:tabLst>
                <a:tab pos="457200" algn="l"/>
              </a:tabLst>
            </a:pPr>
            <a:r>
              <a:rPr lang="en-US" sz="1200" dirty="0">
                <a:effectLst/>
                <a:latin typeface="Arial" panose="020B0604020202020204" pitchFamily="34" charset="0"/>
                <a:ea typeface="Times New Roman" panose="02020603050405020304" pitchFamily="18" charset="0"/>
              </a:rPr>
              <a:t>User will be signed into HRConnect.</a:t>
            </a: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5A621C9-9A53-B447-BED6-8A1239BBCD0B}" type="slidenum">
              <a:rPr lang="en-US" smtClean="0"/>
              <a:t>14</a:t>
            </a:fld>
            <a:endParaRPr lang="en-US" dirty="0"/>
          </a:p>
        </p:txBody>
      </p:sp>
    </p:spTree>
    <p:extLst>
      <p:ext uri="{BB962C8B-B14F-4D97-AF65-F5344CB8AC3E}">
        <p14:creationId xmlns:p14="http://schemas.microsoft.com/office/powerpoint/2010/main" val="1999645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logged in, you will go to the My Information tab.</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15</a:t>
            </a:fld>
            <a:endParaRPr lang="en-US" dirty="0"/>
          </a:p>
        </p:txBody>
      </p:sp>
    </p:spTree>
    <p:extLst>
      <p:ext uri="{BB962C8B-B14F-4D97-AF65-F5344CB8AC3E}">
        <p14:creationId xmlns:p14="http://schemas.microsoft.com/office/powerpoint/2010/main" val="1314004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you need to add your emergency contact information as soon as possible.  This is how your management team would contact you or someone you identify in case of an emergency at work.</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16</a:t>
            </a:fld>
            <a:endParaRPr lang="en-US" dirty="0"/>
          </a:p>
        </p:txBody>
      </p:sp>
    </p:spTree>
    <p:extLst>
      <p:ext uri="{BB962C8B-B14F-4D97-AF65-F5344CB8AC3E}">
        <p14:creationId xmlns:p14="http://schemas.microsoft.com/office/powerpoint/2010/main" val="2789029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next slides are very important, so pay very close attention.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17</a:t>
            </a:fld>
            <a:endParaRPr lang="en-US" dirty="0"/>
          </a:p>
        </p:txBody>
      </p:sp>
    </p:spTree>
    <p:extLst>
      <p:ext uri="{BB962C8B-B14F-4D97-AF65-F5344CB8AC3E}">
        <p14:creationId xmlns:p14="http://schemas.microsoft.com/office/powerpoint/2010/main" val="1991671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Direct Deposit payments are the Monday following the completion of the Payroll process, or Tuesday for those pay periods when Monday is an official Federal holiday. This early posting to personal bank accounts is a courtesy by some, but NOT all financial institutions, as they are not obligated to post funds earlier than the actual payment date.  The official pay days are every other Thursday.  https://core.publish.no.irs.gov/docs/pdf/d13497--2023-02-00.pdf</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18</a:t>
            </a:fld>
            <a:endParaRPr lang="en-US" dirty="0"/>
          </a:p>
        </p:txBody>
      </p:sp>
    </p:spTree>
    <p:extLst>
      <p:ext uri="{BB962C8B-B14F-4D97-AF65-F5344CB8AC3E}">
        <p14:creationId xmlns:p14="http://schemas.microsoft.com/office/powerpoint/2010/main" val="965356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employees accrue annual and sick leave at a rate of 4 hours per pay period.  If you have prior creditable civilian or military service, or you are part time, your annual leave accrual may be different.</a:t>
            </a:r>
          </a:p>
          <a:p>
            <a:r>
              <a:rPr lang="en-US" dirty="0"/>
              <a:t>If you are transferring from another agency, you can submit your last statement of earnings and leave from your prior agency to expedite the transfer of your leave and health insurance.  Expedited service can still take several pay periods, so please be patient.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19</a:t>
            </a:fld>
            <a:endParaRPr lang="en-US" dirty="0"/>
          </a:p>
        </p:txBody>
      </p:sp>
    </p:spTree>
    <p:extLst>
      <p:ext uri="{BB962C8B-B14F-4D97-AF65-F5344CB8AC3E}">
        <p14:creationId xmlns:p14="http://schemas.microsoft.com/office/powerpoint/2010/main" val="1045346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logging into your computer, the Intranet page that should come up is IRS Source.  You will find numerous programs on this page, as well as, some specific to your Business Unit.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IRS Service Central  is an online self-service ticketing tool only accessible through the intranet.  You use this tool for creating tickets for items such as phones, computers, workspace, security, etc. We also have the ERC Chatbot with a Live Agent. We encourage you to open IRS Service Central ticket or use the ERC Chatbot, as opposed to calling the Customer Service Line at the Employee Resource Center (ERC), due to excessive wait times. IRS Source also has travel guidance, online training, reference sites, the Employee Personal Page (EPP) and many others.  If you cannot find what you need through these sources you should contact the Customer Service Line at ERC at 866-743-5748 option 1, option 3, then listen to the prompts for the correct area.  </a:t>
            </a:r>
            <a:endParaRPr lang="en-US" baseline="0"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a:t>
            </a:fld>
            <a:endParaRPr lang="en-US" dirty="0"/>
          </a:p>
        </p:txBody>
      </p:sp>
    </p:spTree>
    <p:extLst>
      <p:ext uri="{BB962C8B-B14F-4D97-AF65-F5344CB8AC3E}">
        <p14:creationId xmlns:p14="http://schemas.microsoft.com/office/powerpoint/2010/main" val="2191640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National Defense Authorization Act (NDAA) provides 12 weeks (480 hours) of Paid Parental Leave for the birth, adoption or foster care placement of a child occurring October 1, 2020, or later, for employees covered by the Family and Medical Leave Act (FMLA) regardless of gender.  Employees are eligible for PPL if they have 12 months of covered, consecutive or non-consecutive federal service, if the federal service was covered under the Title 5 FMLA provision.</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20</a:t>
            </a:fld>
            <a:endParaRPr lang="en-US" dirty="0"/>
          </a:p>
        </p:txBody>
      </p:sp>
    </p:spTree>
    <p:extLst>
      <p:ext uri="{BB962C8B-B14F-4D97-AF65-F5344CB8AC3E}">
        <p14:creationId xmlns:p14="http://schemas.microsoft.com/office/powerpoint/2010/main" val="706370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leave is automatically credited during the onboarding process if the veteran provided the Veterans Benefits Administration (VBA) certification of the qualifying service-connected disability rated at 30% or greater.  If the Disabled Veteran Leave was not credited, the employee must submit an IR Works ticket along with the VBA certification documentation.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If the employee has not been properly credited for Disabled Veteran Leave, they must submit a ticket through </a:t>
            </a:r>
            <a:r>
              <a:rPr lang="en-US" sz="1200" kern="1200" dirty="0" err="1">
                <a:solidFill>
                  <a:schemeClr val="tx1"/>
                </a:solidFill>
                <a:effectLst/>
                <a:latin typeface="+mn-lt"/>
                <a:ea typeface="+mn-ea"/>
                <a:cs typeface="+mn-cs"/>
              </a:rPr>
              <a:t>IRWorks</a:t>
            </a:r>
            <a:r>
              <a:rPr lang="en-US" sz="1200" kern="1200" dirty="0">
                <a:solidFill>
                  <a:schemeClr val="tx1"/>
                </a:solidFill>
                <a:effectLst/>
                <a:latin typeface="+mn-lt"/>
                <a:ea typeface="+mn-ea"/>
                <a:cs typeface="+mn-cs"/>
              </a:rPr>
              <a:t> on the IRS Service Central Page along with the supporting documentation (VA Benefits Letter).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21</a:t>
            </a:fld>
            <a:endParaRPr lang="en-US" dirty="0"/>
          </a:p>
        </p:txBody>
      </p:sp>
    </p:spTree>
    <p:extLst>
      <p:ext uri="{BB962C8B-B14F-4D97-AF65-F5344CB8AC3E}">
        <p14:creationId xmlns:p14="http://schemas.microsoft.com/office/powerpoint/2010/main" val="1848654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a good practice, as well as your responsibility, to review your statement of earnings and leave after each pay date to ensure no errors were made during the input of your time by you, the timekeeper, management, etc.  You want to ensure proper taxes are withheld, as it is your responsibility to be tax compliant.  You can access this information through the Employee Personal Page (My EPP), which we will discuss later in this presentation. </a:t>
            </a:r>
            <a:r>
              <a:rPr lang="en-US" sz="1200" kern="1200" dirty="0">
                <a:solidFill>
                  <a:schemeClr val="tx1"/>
                </a:solidFill>
                <a:effectLst/>
                <a:latin typeface="+mn-lt"/>
                <a:ea typeface="+mn-ea"/>
                <a:cs typeface="+mn-cs"/>
              </a:rPr>
              <a:t>Your Statement of Earnings &amp; Leave will be posted on your Employee Personal Page the Monday of payday. </a:t>
            </a:r>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22</a:t>
            </a:fld>
            <a:endParaRPr lang="en-US" dirty="0"/>
          </a:p>
        </p:txBody>
      </p:sp>
    </p:spTree>
    <p:extLst>
      <p:ext uri="{BB962C8B-B14F-4D97-AF65-F5344CB8AC3E}">
        <p14:creationId xmlns:p14="http://schemas.microsoft.com/office/powerpoint/2010/main" val="1927432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Employee Personal Page (EPP) is a “One-stop shop” available 24/7 from any computer/smartphone/tablet with internet capabilities. You can access this information from home or work.  You can review your statement of earnings and leave, W-2’s and annual Personal Benefits Statements.  You can also review and change other deductions, such as FEHB enrollment (based on a Qualifying Life Event (QLE) or Open Season, Allotments, Federal and State tax withholdings and many others.</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23</a:t>
            </a:fld>
            <a:endParaRPr lang="en-US" dirty="0"/>
          </a:p>
        </p:txBody>
      </p:sp>
    </p:spTree>
    <p:extLst>
      <p:ext uri="{BB962C8B-B14F-4D97-AF65-F5344CB8AC3E}">
        <p14:creationId xmlns:p14="http://schemas.microsoft.com/office/powerpoint/2010/main" val="4070651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access the EPP from work, go to the IRS Source home page, scroll down to the Benefits banner and select Employee Personal Page.</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24</a:t>
            </a:fld>
            <a:endParaRPr lang="en-US" dirty="0"/>
          </a:p>
        </p:txBody>
      </p:sp>
    </p:spTree>
    <p:extLst>
      <p:ext uri="{BB962C8B-B14F-4D97-AF65-F5344CB8AC3E}">
        <p14:creationId xmlns:p14="http://schemas.microsoft.com/office/powerpoint/2010/main" val="3253531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access from home, go to </a:t>
            </a:r>
            <a:r>
              <a:rPr lang="en-US" sz="1200" u="sng" kern="1200" dirty="0">
                <a:solidFill>
                  <a:schemeClr val="tx1"/>
                </a:solidFill>
                <a:effectLst/>
                <a:latin typeface="+mn-lt"/>
                <a:ea typeface="+mn-ea"/>
                <a:cs typeface="+mn-cs"/>
                <a:hlinkClick r:id="rId3"/>
              </a:rPr>
              <a:t>https://www.nfc.usda.gov</a:t>
            </a:r>
            <a:r>
              <a:rPr lang="en-US" sz="1200" kern="1200" dirty="0">
                <a:solidFill>
                  <a:schemeClr val="tx1"/>
                </a:solidFill>
                <a:effectLst/>
                <a:latin typeface="+mn-lt"/>
                <a:ea typeface="+mn-ea"/>
                <a:cs typeface="+mn-cs"/>
              </a:rPr>
              <a:t>. Select Applications.</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25</a:t>
            </a:fld>
            <a:endParaRPr lang="en-US" dirty="0"/>
          </a:p>
        </p:txBody>
      </p:sp>
    </p:spTree>
    <p:extLst>
      <p:ext uri="{BB962C8B-B14F-4D97-AF65-F5344CB8AC3E}">
        <p14:creationId xmlns:p14="http://schemas.microsoft.com/office/powerpoint/2010/main" val="36484887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the drop-down menu select My EPP</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26</a:t>
            </a:fld>
            <a:endParaRPr lang="en-US" dirty="0"/>
          </a:p>
        </p:txBody>
      </p:sp>
    </p:spTree>
    <p:extLst>
      <p:ext uri="{BB962C8B-B14F-4D97-AF65-F5344CB8AC3E}">
        <p14:creationId xmlns:p14="http://schemas.microsoft.com/office/powerpoint/2010/main" val="2474582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the Login page you will select: Sign in with EPP Account</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27</a:t>
            </a:fld>
            <a:endParaRPr lang="en-US" dirty="0"/>
          </a:p>
        </p:txBody>
      </p:sp>
    </p:spTree>
    <p:extLst>
      <p:ext uri="{BB962C8B-B14F-4D97-AF65-F5344CB8AC3E}">
        <p14:creationId xmlns:p14="http://schemas.microsoft.com/office/powerpoint/2010/main" val="741080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gain access to the EPP, you must register.  From the Login screen, you will select the New User Sign Up link</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28</a:t>
            </a:fld>
            <a:endParaRPr lang="en-US" dirty="0"/>
          </a:p>
        </p:txBody>
      </p:sp>
    </p:spTree>
    <p:extLst>
      <p:ext uri="{BB962C8B-B14F-4D97-AF65-F5344CB8AC3E}">
        <p14:creationId xmlns:p14="http://schemas.microsoft.com/office/powerpoint/2010/main" val="3842727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 new employee, you won’t be able to access EPP until after you receive your first salary check.  Once you have received your first check, you will follow the instructions on this page to register and gain access to the EPP.  </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29</a:t>
            </a:fld>
            <a:endParaRPr lang="en-US" dirty="0"/>
          </a:p>
        </p:txBody>
      </p:sp>
    </p:spTree>
    <p:extLst>
      <p:ext uri="{BB962C8B-B14F-4D97-AF65-F5344CB8AC3E}">
        <p14:creationId xmlns:p14="http://schemas.microsoft.com/office/powerpoint/2010/main" val="1104445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on the IRS Source Homepage, select Employee Resources to find a listing of items pertaining to Benefits, Pay, Retirement, and much more.  Once you select Employee Resources, a drop down menu will appear.</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a:t>
            </a:fld>
            <a:endParaRPr lang="en-US" dirty="0"/>
          </a:p>
        </p:txBody>
      </p:sp>
    </p:spTree>
    <p:extLst>
      <p:ext uri="{BB962C8B-B14F-4D97-AF65-F5344CB8AC3E}">
        <p14:creationId xmlns:p14="http://schemas.microsoft.com/office/powerpoint/2010/main" val="23119912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are transferring from another agency where EPP was used, you need to contact Payroll and Benefits via the Customer Assistance Line, at 866-743-5748 options 1, then option 3. Inform the Payroll Representative you transferred from another agency who used EPP and you need a 444 document submitted to update your account with IRS information.</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30</a:t>
            </a:fld>
            <a:endParaRPr lang="en-US" dirty="0"/>
          </a:p>
        </p:txBody>
      </p:sp>
    </p:spTree>
    <p:extLst>
      <p:ext uri="{BB962C8B-B14F-4D97-AF65-F5344CB8AC3E}">
        <p14:creationId xmlns:p14="http://schemas.microsoft.com/office/powerpoint/2010/main" val="2740010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an added layer of security, EPP has a two-step authentication process you’ll be asked to complete at each login.</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31</a:t>
            </a:fld>
            <a:endParaRPr lang="en-US" dirty="0"/>
          </a:p>
        </p:txBody>
      </p:sp>
    </p:spTree>
    <p:extLst>
      <p:ext uri="{BB962C8B-B14F-4D97-AF65-F5344CB8AC3E}">
        <p14:creationId xmlns:p14="http://schemas.microsoft.com/office/powerpoint/2010/main" val="203972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logged in, you will see a menu of options regarding your pay and benefits.</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32</a:t>
            </a:fld>
            <a:endParaRPr lang="en-US" dirty="0"/>
          </a:p>
        </p:txBody>
      </p:sp>
    </p:spTree>
    <p:extLst>
      <p:ext uri="{BB962C8B-B14F-4D97-AF65-F5344CB8AC3E}">
        <p14:creationId xmlns:p14="http://schemas.microsoft.com/office/powerpoint/2010/main" val="34114897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make a change, select an option from the menu.  In this example, we are using the Financial Allotment.</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33</a:t>
            </a:fld>
            <a:endParaRPr lang="en-US" dirty="0"/>
          </a:p>
        </p:txBody>
      </p:sp>
    </p:spTree>
    <p:extLst>
      <p:ext uri="{BB962C8B-B14F-4D97-AF65-F5344CB8AC3E}">
        <p14:creationId xmlns:p14="http://schemas.microsoft.com/office/powerpoint/2010/main" val="2545530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the window for the option you’ve chosen opens, select the gray “Self Service” icon in the upper right corner, then complete your change. Make sure to select submit.  You will receive a confirmation email once you submit your change.</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34</a:t>
            </a:fld>
            <a:endParaRPr lang="en-US" dirty="0"/>
          </a:p>
        </p:txBody>
      </p:sp>
    </p:spTree>
    <p:extLst>
      <p:ext uri="{BB962C8B-B14F-4D97-AF65-F5344CB8AC3E}">
        <p14:creationId xmlns:p14="http://schemas.microsoft.com/office/powerpoint/2010/main" val="22544769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new employee, you will receive a lot of information in a short amount of time. You will also receive numerous Personal Identification Numbers (PIN) via email or personal mail for different systems.  Each PIN is unique to an individual system, so do not lose them.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35</a:t>
            </a:fld>
            <a:endParaRPr lang="en-US" dirty="0"/>
          </a:p>
        </p:txBody>
      </p:sp>
    </p:spTree>
    <p:extLst>
      <p:ext uri="{BB962C8B-B14F-4D97-AF65-F5344CB8AC3E}">
        <p14:creationId xmlns:p14="http://schemas.microsoft.com/office/powerpoint/2010/main" val="7073622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Seasonal Employees are employees who work six months or more during the current season or year AND are expected to work six months or more during each subsequent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this is you, you can be certified for both Health insurance and Life insurance.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Full-time seasonal employees receive the same government contribution for Federal Employees Health Benefits (FEHB) as full-time permanent employees.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Part-time seasonal employees are covered under the Part-time Career Act and will have their FEHB premium prorated based on the number of hours in their part time tour of duty.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Employees may only be certified for FEHB once per appointment. For Federal Employees Group Life Insurance (FEGLI); Basic life insurance is generally automatic if you have a career conditional appointment or convert to a career appointment, you are a permanent, part-time employee, you are in a position with Federal retirement coverage, or you are on a temporary appointment exceeding one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36</a:t>
            </a:fld>
            <a:endParaRPr lang="en-US" dirty="0"/>
          </a:p>
        </p:txBody>
      </p:sp>
    </p:spTree>
    <p:extLst>
      <p:ext uri="{BB962C8B-B14F-4D97-AF65-F5344CB8AC3E}">
        <p14:creationId xmlns:p14="http://schemas.microsoft.com/office/powerpoint/2010/main" val="6301177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FEHB (SF-2809), and FEGLI (SF-2817), forms should be completed and submitted through the USA Staffing system. You have up to 60 days to make an election and submit through USA Staffing. Keep in mind the sooner you submit your forms, the sooner your insurance will be effective.  If you are unable to provide your verification documents through USA Staffing, you can email them to </a:t>
            </a:r>
            <a:r>
              <a:rPr lang="en-US" sz="1200" u="sng" kern="1200" dirty="0">
                <a:solidFill>
                  <a:schemeClr val="tx1"/>
                </a:solidFill>
                <a:effectLst/>
                <a:latin typeface="+mn-lt"/>
                <a:ea typeface="+mn-ea"/>
                <a:cs typeface="+mn-cs"/>
                <a:hlinkClick r:id="rId3"/>
              </a:rPr>
              <a:t>Ogden.Benefits.Section@irs.gov</a:t>
            </a:r>
            <a:r>
              <a:rPr lang="en-US" sz="1200" kern="1200" dirty="0">
                <a:solidFill>
                  <a:schemeClr val="tx1"/>
                </a:solidFill>
                <a:effectLst/>
                <a:latin typeface="+mn-lt"/>
                <a:ea typeface="+mn-ea"/>
                <a:cs typeface="+mn-cs"/>
              </a:rPr>
              <a:t>. If email is not available to you, you can fax your documents to 855-816-9805. While you have up to 60 days so submit verification of eligible family members, please don’t wait and risk not having coverage for your family.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37</a:t>
            </a:fld>
            <a:endParaRPr lang="en-US" dirty="0"/>
          </a:p>
        </p:txBody>
      </p:sp>
    </p:spTree>
    <p:extLst>
      <p:ext uri="{BB962C8B-B14F-4D97-AF65-F5344CB8AC3E}">
        <p14:creationId xmlns:p14="http://schemas.microsoft.com/office/powerpoint/2010/main" val="21135247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FEHB provides the following:</a:t>
            </a:r>
          </a:p>
          <a:p>
            <a:pPr marL="171450" indent="-171450">
              <a:buFont typeface="Arial" panose="020B0604020202020204" pitchFamily="34" charset="0"/>
              <a:buChar char="•"/>
            </a:pPr>
            <a:r>
              <a:rPr lang="en-US" dirty="0"/>
              <a:t>guaranteed coverage</a:t>
            </a:r>
          </a:p>
          <a:p>
            <a:pPr marL="171450" indent="-171450">
              <a:buFont typeface="Arial" panose="020B0604020202020204" pitchFamily="34" charset="0"/>
              <a:buChar char="•"/>
            </a:pPr>
            <a:r>
              <a:rPr lang="en-US" dirty="0"/>
              <a:t> no medical exam required</a:t>
            </a:r>
          </a:p>
          <a:p>
            <a:pPr marL="171450" indent="-171450">
              <a:buFont typeface="Arial" panose="020B0604020202020204" pitchFamily="34" charset="0"/>
              <a:buChar char="•"/>
            </a:pPr>
            <a:r>
              <a:rPr lang="en-US" dirty="0"/>
              <a:t>no restrictions for preexisting conditions</a:t>
            </a:r>
          </a:p>
          <a:p>
            <a:pPr marL="171450" indent="-171450">
              <a:buFont typeface="Arial" panose="020B0604020202020204" pitchFamily="34" charset="0"/>
              <a:buChar char="•"/>
            </a:pPr>
            <a:r>
              <a:rPr lang="en-US" dirty="0"/>
              <a:t>75% of the premium is paid by the government on average</a:t>
            </a:r>
          </a:p>
          <a:p>
            <a:pPr marL="171450" indent="-171450">
              <a:buFont typeface="Arial" panose="020B0604020202020204" pitchFamily="34" charset="0"/>
              <a:buChar char="•"/>
            </a:pPr>
            <a:r>
              <a:rPr lang="en-US" dirty="0"/>
              <a:t>you can pay premiums with pre-tax dollars</a:t>
            </a:r>
          </a:p>
          <a:p>
            <a:pPr marL="171450" indent="-171450">
              <a:buFont typeface="Arial" panose="020B0604020202020204" pitchFamily="34" charset="0"/>
              <a:buChar char="•"/>
            </a:pPr>
            <a:r>
              <a:rPr lang="en-US" dirty="0"/>
              <a:t>you can carry the coverage into retirement.  There are stipulations on carrying into retirement, so make sure to listen for that information or contact your retirement specialist if this is of interest to you.</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38</a:t>
            </a:fld>
            <a:endParaRPr lang="en-US" dirty="0"/>
          </a:p>
        </p:txBody>
      </p:sp>
    </p:spTree>
    <p:extLst>
      <p:ext uri="{BB962C8B-B14F-4D97-AF65-F5344CB8AC3E}">
        <p14:creationId xmlns:p14="http://schemas.microsoft.com/office/powerpoint/2010/main" val="22583467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Furlough, Non-Pay, or Leave Without Pay (LWOP) can impact your health insurance, as it can cause you to owe a debt to the Agency.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you go into non-pay status or insufficient pay you will receive an election letter for your FEHB coverage. This election letter asks you to choose whether to continue your health insurance coverage or to terminate, while in non-pay or insufficient pay status.  If you choose to continue your coverage, you will remain covered, and the agency will pay your premiums while you are in the non-pay status, incurring a debt to the Agency. Once you return to pay status the premiums paid by the agency will be garnished from your pay until the debt is paid in full. If you choose to terminate coverage during non-pay, you will have an opportunity to re-enroll when you return to duty.  If you are in a Non-Pay status for more that 365 days, your insurance will be terminated.  The 365 days do not have to be continuous and may be broken into several periods of non-pay or furlough status. If your coverage has been terminated, you can re-enroll within 60 days after returning to duty. You must be in pay status for at least part of each pay period, for four consecutive months, or 9 pay periods, otherwise your insurance will be terminated with the next period of non-pay status. If you are in pay status for at least four consecutive months, the clock restarts the 365 days of permissible continuation of coverage.</a:t>
            </a:r>
            <a:r>
              <a:rPr lang="en-US" dirty="0"/>
              <a:t> It is important you read and respond to ANYTHING you receive from IRS.  If it is something you do not understand, call Payroll through the Customer Assistance Line for assistance.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39</a:t>
            </a:fld>
            <a:endParaRPr lang="en-US" dirty="0"/>
          </a:p>
        </p:txBody>
      </p:sp>
    </p:spTree>
    <p:extLst>
      <p:ext uri="{BB962C8B-B14F-4D97-AF65-F5344CB8AC3E}">
        <p14:creationId xmlns:p14="http://schemas.microsoft.com/office/powerpoint/2010/main" val="3902814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most important, if not the most important benefit, as an IRS employee is our pay.  From the menu, select Pay, and another screen will appear.</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4</a:t>
            </a:fld>
            <a:endParaRPr lang="en-US" dirty="0"/>
          </a:p>
        </p:txBody>
      </p:sp>
    </p:spTree>
    <p:extLst>
      <p:ext uri="{BB962C8B-B14F-4D97-AF65-F5344CB8AC3E}">
        <p14:creationId xmlns:p14="http://schemas.microsoft.com/office/powerpoint/2010/main" val="30532820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additional benefits offered to you, as an IRS employee; however, these are not benefits Payroll  assists with.  These are separate from your FEHB coverage and you need to contact the providers, individually, for assistance.  The additional benefits available are Federal Employees Dental and Vision Program (FEDVIP), and Flexible Spending Account (FSA).  You have 60 days from your Enter on Duty (EOD) to enroll in any of these benefits.  You can find more information regarding their programs on their websites or by going to the Office of Personnel Management website.</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40</a:t>
            </a:fld>
            <a:endParaRPr lang="en-US" dirty="0"/>
          </a:p>
        </p:txBody>
      </p:sp>
    </p:spTree>
    <p:extLst>
      <p:ext uri="{BB962C8B-B14F-4D97-AF65-F5344CB8AC3E}">
        <p14:creationId xmlns:p14="http://schemas.microsoft.com/office/powerpoint/2010/main" val="17110290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rgbClr val="002060"/>
                </a:solidFill>
                <a:cs typeface="Arial" pitchFamily="34" charset="0"/>
              </a:rPr>
              <a:t>The Federal Employees Dental and Vision Program (FEDVIP)</a:t>
            </a:r>
            <a:r>
              <a:rPr lang="en-US" sz="1200" kern="1200" dirty="0">
                <a:solidFill>
                  <a:schemeClr val="tx1"/>
                </a:solidFill>
                <a:effectLst/>
                <a:latin typeface="+mn-lt"/>
                <a:ea typeface="+mn-ea"/>
                <a:cs typeface="+mn-cs"/>
              </a:rPr>
              <a:t> is supplemental to your FEHB plan and require additional premiums. The enrollment for vision and dental is done online at </a:t>
            </a:r>
            <a:r>
              <a:rPr lang="en-US" sz="1200" u="sng" kern="1200" dirty="0">
                <a:solidFill>
                  <a:schemeClr val="tx1"/>
                </a:solidFill>
                <a:effectLst/>
                <a:latin typeface="+mn-lt"/>
                <a:ea typeface="+mn-ea"/>
                <a:cs typeface="+mn-cs"/>
                <a:hlinkClick r:id="rId3"/>
              </a:rPr>
              <a:t>www.Benefeds.com</a:t>
            </a:r>
            <a:r>
              <a:rPr lang="en-US" sz="1200" kern="1200" dirty="0">
                <a:solidFill>
                  <a:schemeClr val="tx1"/>
                </a:solidFill>
                <a:effectLst/>
                <a:latin typeface="+mn-lt"/>
                <a:ea typeface="+mn-ea"/>
                <a:cs typeface="+mn-cs"/>
              </a:rPr>
              <a:t>. There are enrollment limitations for seasonal employees working less than 6 months.  Remember, this benefit requires you to correspond or speak with a Benefeds representative for more information.</a:t>
            </a:r>
          </a:p>
          <a:p>
            <a:endParaRPr lang="en-US" dirty="0"/>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41</a:t>
            </a:fld>
            <a:endParaRPr lang="en-US" dirty="0"/>
          </a:p>
        </p:txBody>
      </p:sp>
    </p:spTree>
    <p:extLst>
      <p:ext uri="{BB962C8B-B14F-4D97-AF65-F5344CB8AC3E}">
        <p14:creationId xmlns:p14="http://schemas.microsoft.com/office/powerpoint/2010/main" val="24354563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Federal Employees Group Life Insurance – FEGLI offers: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guaranteed Basic coverage unless you send in the Form 2817 to waive your coverage or choose additional coverage.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no medical exam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 term insurance plan, meaning there is no cash value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There are four basic parts to FEGLI coverage: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Basic Life Insurance;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Option A;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Option B: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Option C: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Because Options A, B and C are age based; you need to use the calculator on OPM.gov to determine your cost.</a:t>
            </a:r>
          </a:p>
          <a:p>
            <a:pPr marL="0" indent="0">
              <a:buFont typeface="Arial" panose="020B0604020202020204" pitchFamily="34" charset="0"/>
              <a:buNone/>
            </a:pPr>
            <a:r>
              <a:rPr lang="en-US" sz="1200" kern="1200" dirty="0">
                <a:solidFill>
                  <a:schemeClr val="tx1"/>
                </a:solidFill>
                <a:effectLst/>
                <a:latin typeface="+mn-lt"/>
                <a:ea typeface="+mn-ea"/>
                <a:cs typeface="+mn-cs"/>
              </a:rPr>
              <a:t>You can decrease your coverage at any time, but to increase coverage requires a Qualifying Life Event (QLE) or a rare open season; our last open season was 2016.  OPM determines when the open season occurs.</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42</a:t>
            </a:fld>
            <a:endParaRPr lang="en-US" dirty="0"/>
          </a:p>
        </p:txBody>
      </p:sp>
    </p:spTree>
    <p:extLst>
      <p:ext uri="{BB962C8B-B14F-4D97-AF65-F5344CB8AC3E}">
        <p14:creationId xmlns:p14="http://schemas.microsoft.com/office/powerpoint/2010/main" val="11571118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Unlike health insurance, your life insurance premiums are paid on your behalf ,while you are in non-pay or furlough status for up to 12 months with no debt accrued.  After 12 months of non-pay, however; your coverage will be terminated. The same coverage will automatically reinstate when you return to pay and duty status.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43</a:t>
            </a:fld>
            <a:endParaRPr lang="en-US" dirty="0"/>
          </a:p>
        </p:txBody>
      </p:sp>
    </p:spTree>
    <p:extLst>
      <p:ext uri="{BB962C8B-B14F-4D97-AF65-F5344CB8AC3E}">
        <p14:creationId xmlns:p14="http://schemas.microsoft.com/office/powerpoint/2010/main" val="19335774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SAMBA Employee Benevolent Fund provides an immediate death benefit to your designated beneficiary(ies) upon your death and is usually paid within 24 hours.  The cost of coverage is $39 per year for $17,500 and $78 per year for $35,000.  Eligibility requirements are: you must be a permanent full or part time employee, enroll within 60 days of your EOD, and be currently active at the time of enrollment. Taking leave or being on leave at the time of enrollment makes you ineligible to enroll.  For additional information,  you can visit the IRS Source, the SAMBA FAQ’s, or call the SAMBA Employee Benevolent Fund Resource Center at 800-638-6589.  Do not contact Customer Assistance Line at Employee Resource Center regarding this program.  Please note, the IRS does not endorse this corporation or its products.  Make sure to research this in its entirety before enrolling.</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44</a:t>
            </a:fld>
            <a:endParaRPr lang="en-US" dirty="0"/>
          </a:p>
        </p:txBody>
      </p:sp>
    </p:spTree>
    <p:extLst>
      <p:ext uri="{BB962C8B-B14F-4D97-AF65-F5344CB8AC3E}">
        <p14:creationId xmlns:p14="http://schemas.microsoft.com/office/powerpoint/2010/main" val="33270017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77190" lvl="3" indent="0">
              <a:lnSpc>
                <a:spcPct val="100000"/>
              </a:lnSpc>
              <a:spcBef>
                <a:spcPts val="0"/>
              </a:spcBef>
              <a:buClrTx/>
              <a:buNone/>
              <a:defRPr/>
            </a:pPr>
            <a:r>
              <a:rPr lang="en-US" dirty="0"/>
              <a:t>It is very important to designate beneficiaries for your benefits.  There are 3 different beneficiary forms.  All three forms go to the same address and must be mailed because they require “live” or “wet” signatures.  These forms are SF-2823 for FEGLI, SF-1152 for unpaid compensation, and SF-3102 for your FERS Retirement.  </a:t>
            </a:r>
          </a:p>
          <a:p>
            <a:pPr marL="377190" lvl="3" indent="0">
              <a:lnSpc>
                <a:spcPct val="100000"/>
              </a:lnSpc>
              <a:spcBef>
                <a:spcPts val="0"/>
              </a:spcBef>
              <a:buClrTx/>
              <a:buNone/>
              <a:defRPr/>
            </a:pPr>
            <a:r>
              <a:rPr lang="en-US" dirty="0"/>
              <a:t>Please mail these forms to:</a:t>
            </a:r>
          </a:p>
          <a:p>
            <a:pPr marL="377190" lvl="3" indent="0">
              <a:lnSpc>
                <a:spcPct val="100000"/>
              </a:lnSpc>
              <a:spcBef>
                <a:spcPts val="0"/>
              </a:spcBef>
              <a:buClrTx/>
              <a:buNone/>
              <a:defRPr/>
            </a:pPr>
            <a:r>
              <a:rPr lang="en-US" altLang="en-US" sz="1500" b="0" dirty="0">
                <a:solidFill>
                  <a:srgbClr val="000000"/>
                </a:solidFill>
                <a:latin typeface="Arial" panose="020B0604020202020204" pitchFamily="34" charset="0"/>
                <a:cs typeface="Arial" panose="020B0604020202020204" pitchFamily="34" charset="0"/>
              </a:rPr>
              <a:t>IRS - Data Integrity &amp; Personnel Records Section</a:t>
            </a:r>
          </a:p>
          <a:p>
            <a:pPr marL="377190" lvl="3" indent="0">
              <a:lnSpc>
                <a:spcPct val="100000"/>
              </a:lnSpc>
              <a:spcBef>
                <a:spcPts val="0"/>
              </a:spcBef>
              <a:buClrTx/>
              <a:buNone/>
              <a:defRPr/>
            </a:pPr>
            <a:r>
              <a:rPr lang="en-US" altLang="en-US" sz="1500" b="0" dirty="0">
                <a:solidFill>
                  <a:srgbClr val="000000"/>
                </a:solidFill>
                <a:latin typeface="Arial" panose="020B0604020202020204" pitchFamily="34" charset="0"/>
                <a:cs typeface="Arial" panose="020B0604020202020204" pitchFamily="34" charset="0"/>
              </a:rPr>
              <a:t>440 Space Center Drive – 1508 CAVE</a:t>
            </a:r>
          </a:p>
          <a:p>
            <a:pPr marL="377190" lvl="3" indent="0">
              <a:lnSpc>
                <a:spcPct val="100000"/>
              </a:lnSpc>
              <a:spcBef>
                <a:spcPts val="0"/>
              </a:spcBef>
              <a:buClrTx/>
              <a:buNone/>
              <a:defRPr/>
            </a:pPr>
            <a:r>
              <a:rPr lang="en-US" altLang="en-US" sz="1500" b="0" dirty="0">
                <a:solidFill>
                  <a:srgbClr val="000000"/>
                </a:solidFill>
                <a:latin typeface="Arial" panose="020B0604020202020204" pitchFamily="34" charset="0"/>
                <a:cs typeface="Arial" panose="020B0604020202020204" pitchFamily="34" charset="0"/>
              </a:rPr>
              <a:t>Lee’s Summit, MO 64064</a:t>
            </a:r>
          </a:p>
          <a:p>
            <a:pPr marL="377190" lvl="3" indent="0">
              <a:lnSpc>
                <a:spcPct val="100000"/>
              </a:lnSpc>
              <a:spcBef>
                <a:spcPts val="0"/>
              </a:spcBef>
              <a:buClrTx/>
              <a:buNone/>
              <a:defRPr/>
            </a:pPr>
            <a:endParaRPr lang="en-US" altLang="en-US" sz="1500" b="0" dirty="0">
              <a:solidFill>
                <a:srgbClr val="000000"/>
              </a:solidFill>
              <a:latin typeface="Arial" panose="020B0604020202020204" pitchFamily="34" charset="0"/>
              <a:cs typeface="Arial" panose="020B0604020202020204" pitchFamily="34" charset="0"/>
            </a:endParaRPr>
          </a:p>
          <a:p>
            <a:pPr marL="377190" marR="0" lvl="3" indent="0" algn="l" defTabSz="914400" rtl="0" eaLnBrk="1" fontAlgn="auto" latinLnBrk="0" hangingPunct="1">
              <a:lnSpc>
                <a:spcPct val="100000"/>
              </a:lnSpc>
              <a:spcBef>
                <a:spcPts val="0"/>
              </a:spcBef>
              <a:spcAft>
                <a:spcPts val="0"/>
              </a:spcAft>
              <a:buClrTx/>
              <a:buSzTx/>
              <a:buFontTx/>
              <a:buNone/>
              <a:tabLst/>
              <a:defRPr/>
            </a:pPr>
            <a:r>
              <a:rPr lang="en-US" altLang="en-US" sz="1500" b="0" dirty="0">
                <a:solidFill>
                  <a:srgbClr val="000000"/>
                </a:solidFill>
                <a:latin typeface="Arial" panose="020B0604020202020204" pitchFamily="34" charset="0"/>
                <a:cs typeface="Arial" panose="020B0604020202020204" pitchFamily="34" charset="0"/>
              </a:rPr>
              <a:t>Or </a:t>
            </a:r>
            <a:r>
              <a:rPr lang="en-US" altLang="en-US" sz="1500" b="0">
                <a:solidFill>
                  <a:srgbClr val="000000"/>
                </a:solidFill>
                <a:latin typeface="Arial" panose="020B0604020202020204" pitchFamily="34" charset="0"/>
                <a:cs typeface="Arial" panose="020B0604020202020204" pitchFamily="34" charset="0"/>
              </a:rPr>
              <a:t>email OPF.Con.Site@irs.gov</a:t>
            </a:r>
          </a:p>
          <a:p>
            <a:pPr marL="377190" lvl="3" indent="0">
              <a:lnSpc>
                <a:spcPct val="100000"/>
              </a:lnSpc>
              <a:spcBef>
                <a:spcPts val="0"/>
              </a:spcBef>
              <a:buClrTx/>
              <a:buNone/>
              <a:defRPr/>
            </a:pPr>
            <a:endParaRPr lang="en-US" altLang="en-US" sz="1500" b="0" dirty="0">
              <a:solidFill>
                <a:srgbClr val="000000"/>
              </a:solidFill>
              <a:latin typeface="Arial" panose="020B0604020202020204" pitchFamily="34" charset="0"/>
              <a:cs typeface="Arial" panose="020B0604020202020204" pitchFamily="34" charset="0"/>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rPr>
              <a:t> You can add your beneficiaries to your TSP account through the new My Account features. Log into TSP.gov, and when you are on My Account, click on the person icon in the upper right-hand corner and select “Beneficiaries” from the drop-down list.</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45</a:t>
            </a:fld>
            <a:endParaRPr lang="en-US" dirty="0"/>
          </a:p>
        </p:txBody>
      </p:sp>
    </p:spTree>
    <p:extLst>
      <p:ext uri="{BB962C8B-B14F-4D97-AF65-F5344CB8AC3E}">
        <p14:creationId xmlns:p14="http://schemas.microsoft.com/office/powerpoint/2010/main" val="22937467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Thrift Savings Plan is the government’s 401K plan.  You do not have to contribute if you do not want to; however, it is highly encouraged.  As a newly hired employee you are automatically enrolled at a rate of 5% per paycheck and must access EPP to increase, decrease or cancel these contributions from your payroll. The agency automatically contributes 1% to your account regardless; this is not deducted from your pay and is always in traditional 401K.  Your contributions can be a percentage or fixed dollar amount per pay period. Your contributions can be made to the Traditional, pre-tax 401K, or to the Roth, after tax, 401K, or a combination.  The deferral limit currently is $22,500.  You can increase, decrease, start or stop TSP at any time.</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46</a:t>
            </a:fld>
            <a:endParaRPr lang="en-US" dirty="0"/>
          </a:p>
        </p:txBody>
      </p:sp>
    </p:spTree>
    <p:extLst>
      <p:ext uri="{BB962C8B-B14F-4D97-AF65-F5344CB8AC3E}">
        <p14:creationId xmlns:p14="http://schemas.microsoft.com/office/powerpoint/2010/main" val="18769423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Agency matches your TSP contributions up to 5%.  The first 3% is matched dollar for dollar, the next 2% is matched at fifty cents on the dollar.  Matching contributions are not deducted from your pay and are contributed to the TSP Traditional 401K.  You can access your account balance, statements, contribution allocations, and interfund transfers through the TSP website.  You will receive your TSP account number and Personal Identifying Number (PIN) at your home mailing address in the next few weeks.  You can visit the TSP website for more information.</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47</a:t>
            </a:fld>
            <a:endParaRPr lang="en-US" dirty="0"/>
          </a:p>
        </p:txBody>
      </p:sp>
    </p:spTree>
    <p:extLst>
      <p:ext uri="{BB962C8B-B14F-4D97-AF65-F5344CB8AC3E}">
        <p14:creationId xmlns:p14="http://schemas.microsoft.com/office/powerpoint/2010/main" val="1056212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an example of how contributing 5%, 3% or nothing to TSP over time can affect your balance and maybe your ability to financially afford to retire.  It may seem insignificant now, but you may wish you had contributed more when you first started your career. TSP is the third leg of your retirement income.</a:t>
            </a:r>
          </a:p>
        </p:txBody>
      </p:sp>
      <p:sp>
        <p:nvSpPr>
          <p:cNvPr id="4" name="Slide Number Placeholder 3"/>
          <p:cNvSpPr>
            <a:spLocks noGrp="1"/>
          </p:cNvSpPr>
          <p:nvPr>
            <p:ph type="sldNum" sz="quarter" idx="5"/>
          </p:nvPr>
        </p:nvSpPr>
        <p:spPr/>
        <p:txBody>
          <a:bodyPr/>
          <a:lstStyle/>
          <a:p>
            <a:fld id="{B5A621C9-9A53-B447-BED6-8A1239BBCD0B}" type="slidenum">
              <a:rPr lang="en-US" smtClean="0"/>
              <a:t>48</a:t>
            </a:fld>
            <a:endParaRPr lang="en-US" dirty="0"/>
          </a:p>
        </p:txBody>
      </p:sp>
    </p:spTree>
    <p:extLst>
      <p:ext uri="{BB962C8B-B14F-4D97-AF65-F5344CB8AC3E}">
        <p14:creationId xmlns:p14="http://schemas.microsoft.com/office/powerpoint/2010/main" val="18587822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Federal Employee’s Retirement System (FERS) is mandatory for full and part time employees hired after 1983.  FERS is administered by the Office of Personnel Management (OPM).  New employees, without prior federal civilian service hired after 1/1/2014 are covered by FERS-FRAE.  The contribution rate for FERS-FRAE employees is 4.4% per pay period and is mandatory, meaning you cannot elect to stop it.  There are other retirement coverages, related to FERS, with different suffixes and different deduction amounts based on when employees were hired.  The Agency also contributes to your retirement each pay period.  FERS is the first leg of your retirement income, once you retire. You can find more information regarding retirement on the OPM website.</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49</a:t>
            </a:fld>
            <a:endParaRPr lang="en-US" dirty="0"/>
          </a:p>
        </p:txBody>
      </p:sp>
    </p:spTree>
    <p:extLst>
      <p:ext uri="{BB962C8B-B14F-4D97-AF65-F5344CB8AC3E}">
        <p14:creationId xmlns:p14="http://schemas.microsoft.com/office/powerpoint/2010/main" val="3841046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 the Pay tab, there are additional topics like:  Combined Federal Campaign (CFC). This campaign is held once a year and your area will have numerous announcements about it throughout the campaign.  You also will see options for the Furlough/Non-pay Status or Tax Withholding, just to name a few.  Performance Awards are based on your annual performance and manager approval.  Furlough/Non-Pay Status can be discussed more with your manager.  Employee Debt can occur as a result of non-pay status, salary overpayments, and other reasons.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5</a:t>
            </a:fld>
            <a:endParaRPr lang="en-US" dirty="0"/>
          </a:p>
        </p:txBody>
      </p:sp>
    </p:spTree>
    <p:extLst>
      <p:ext uri="{BB962C8B-B14F-4D97-AF65-F5344CB8AC3E}">
        <p14:creationId xmlns:p14="http://schemas.microsoft.com/office/powerpoint/2010/main" val="29386559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Government Retirement &amp; Benefits (GRB) Platform gives you access to information regarding your benefits, including retirement, FEHB, TSP, Social Security, etc. in one place.  You can access the GRB Platform 24/7 from home or work, but you must access it from work the first time using your IRS email.  As with other systems, you may need to wait a pay period to register for this system.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50</a:t>
            </a:fld>
            <a:endParaRPr lang="en-US" dirty="0"/>
          </a:p>
        </p:txBody>
      </p:sp>
    </p:spTree>
    <p:extLst>
      <p:ext uri="{BB962C8B-B14F-4D97-AF65-F5344CB8AC3E}">
        <p14:creationId xmlns:p14="http://schemas.microsoft.com/office/powerpoint/2010/main" val="22216213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an IRS computer, you can access the GRB Platform through IRS Source, under the Employee Resources tab.</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51</a:t>
            </a:fld>
            <a:endParaRPr lang="en-US" dirty="0"/>
          </a:p>
        </p:txBody>
      </p:sp>
    </p:spTree>
    <p:extLst>
      <p:ext uri="{BB962C8B-B14F-4D97-AF65-F5344CB8AC3E}">
        <p14:creationId xmlns:p14="http://schemas.microsoft.com/office/powerpoint/2010/main" val="5523333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Select GRB Platform, then User Guide on the right-hand column.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52</a:t>
            </a:fld>
            <a:endParaRPr lang="en-US" dirty="0"/>
          </a:p>
        </p:txBody>
      </p:sp>
    </p:spTree>
    <p:extLst>
      <p:ext uri="{BB962C8B-B14F-4D97-AF65-F5344CB8AC3E}">
        <p14:creationId xmlns:p14="http://schemas.microsoft.com/office/powerpoint/2010/main" val="34630078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the GRB link in the center of the page, it will carry you directly to the registration/login page.</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53</a:t>
            </a:fld>
            <a:endParaRPr lang="en-US" dirty="0"/>
          </a:p>
        </p:txBody>
      </p:sp>
    </p:spTree>
    <p:extLst>
      <p:ext uri="{BB962C8B-B14F-4D97-AF65-F5344CB8AC3E}">
        <p14:creationId xmlns:p14="http://schemas.microsoft.com/office/powerpoint/2010/main" val="38489975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GRB Platform can also be located using Google.  You input GRB Platform in the search and press enter.  You may have to put in the license number for IRS if you access the GRB Platform this way.</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54</a:t>
            </a:fld>
            <a:endParaRPr lang="en-US" dirty="0"/>
          </a:p>
        </p:txBody>
      </p:sp>
    </p:spTree>
    <p:extLst>
      <p:ext uri="{BB962C8B-B14F-4D97-AF65-F5344CB8AC3E}">
        <p14:creationId xmlns:p14="http://schemas.microsoft.com/office/powerpoint/2010/main" val="31897829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using the GRB platform for the first time, you need to register using the New User? Create account link.  As stated earlier, you will need to have your IRS email to register.</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55</a:t>
            </a:fld>
            <a:endParaRPr lang="en-US" dirty="0"/>
          </a:p>
        </p:txBody>
      </p:sp>
    </p:spTree>
    <p:extLst>
      <p:ext uri="{BB962C8B-B14F-4D97-AF65-F5344CB8AC3E}">
        <p14:creationId xmlns:p14="http://schemas.microsoft.com/office/powerpoint/2010/main" val="8764982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 are logged into the GRB Platform, you will see your options on the landing page.  You will be able to select the individual tile for the applicable information.</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56</a:t>
            </a:fld>
            <a:endParaRPr lang="en-US" dirty="0"/>
          </a:p>
        </p:txBody>
      </p:sp>
    </p:spTree>
    <p:extLst>
      <p:ext uri="{BB962C8B-B14F-4D97-AF65-F5344CB8AC3E}">
        <p14:creationId xmlns:p14="http://schemas.microsoft.com/office/powerpoint/2010/main" val="18934865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also submit requests for retirement through the GRB Platform using the menu option.</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57</a:t>
            </a:fld>
            <a:endParaRPr lang="en-US" dirty="0"/>
          </a:p>
        </p:txBody>
      </p:sp>
    </p:spTree>
    <p:extLst>
      <p:ext uri="{BB962C8B-B14F-4D97-AF65-F5344CB8AC3E}">
        <p14:creationId xmlns:p14="http://schemas.microsoft.com/office/powerpoint/2010/main" val="364516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several informational videos available, including a supplemental New Hire Orientation, located in the Resources portion of the GRB Platform.</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58</a:t>
            </a:fld>
            <a:endParaRPr lang="en-US" dirty="0"/>
          </a:p>
        </p:txBody>
      </p:sp>
    </p:spTree>
    <p:extLst>
      <p:ext uri="{BB962C8B-B14F-4D97-AF65-F5344CB8AC3E}">
        <p14:creationId xmlns:p14="http://schemas.microsoft.com/office/powerpoint/2010/main" val="26711068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live in an area with state tax withholding, the withholding rate is based on your duty location, not your resident state.  Some states have reciprocal agreements with nearby states which allows employees to waive the duty station withholding and have their state of residence tax withheld.  A paper form will need to be completed and sent to the Philadelphia Payroll Center to make this change, by fax or email.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59</a:t>
            </a:fld>
            <a:endParaRPr lang="en-US" dirty="0"/>
          </a:p>
        </p:txBody>
      </p:sp>
    </p:spTree>
    <p:extLst>
      <p:ext uri="{BB962C8B-B14F-4D97-AF65-F5344CB8AC3E}">
        <p14:creationId xmlns:p14="http://schemas.microsoft.com/office/powerpoint/2010/main" val="2936847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 Direct Deposit, Allotments and Tax Withholding, there are narrowed down topics. We will select Direct Deposit to be routed to a more detailed description of this tab.</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6</a:t>
            </a:fld>
            <a:endParaRPr lang="en-US" dirty="0"/>
          </a:p>
        </p:txBody>
      </p:sp>
    </p:spTree>
    <p:extLst>
      <p:ext uri="{BB962C8B-B14F-4D97-AF65-F5344CB8AC3E}">
        <p14:creationId xmlns:p14="http://schemas.microsoft.com/office/powerpoint/2010/main" val="23836264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transferred from another Agency, </a:t>
            </a:r>
            <a:r>
              <a:rPr lang="en-US" sz="1200" b="0" dirty="0">
                <a:solidFill>
                  <a:srgbClr val="002060"/>
                </a:solidFill>
              </a:rPr>
              <a:t>you can submit your last Statement of Earnings and Leave for expedited service regarding the transfer of leave balances or FEHB coverage, if your SF-75 information has not processed.</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60</a:t>
            </a:fld>
            <a:endParaRPr lang="en-US" dirty="0"/>
          </a:p>
        </p:txBody>
      </p:sp>
    </p:spTree>
    <p:extLst>
      <p:ext uri="{BB962C8B-B14F-4D97-AF65-F5344CB8AC3E}">
        <p14:creationId xmlns:p14="http://schemas.microsoft.com/office/powerpoint/2010/main" val="30784552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allow up to 120 business days for prior service information to be updated in the payroll systems. Prior active-duty military service needs to have the RI-20-97 completed and submitted as well.  You can obtain this form from the OPM website.</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61</a:t>
            </a:fld>
            <a:endParaRPr lang="en-US" dirty="0"/>
          </a:p>
        </p:txBody>
      </p:sp>
    </p:spTree>
    <p:extLst>
      <p:ext uri="{BB962C8B-B14F-4D97-AF65-F5344CB8AC3E}">
        <p14:creationId xmlns:p14="http://schemas.microsoft.com/office/powerpoint/2010/main" val="35850653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make a military deposit, you must first request your estimated earnings, for your military service, from your branch of service.  You can contact the Customer Service Line at ERC for the address of the applicable branch of service.  Once you receive this information from the Military, you will submit the information through the GRB Platform by uploading the form and requesting a military workup.  When the workup is complete, you will receive the deposit amount, along with comparative estimates to determine if making the deposit is worthwhile for you or not.  Interest on the deposit amount begins to accrue 2 years from the date you are covered by FERS, so paying this at the beginning rather than at the end of your career is financially prudent.  This process can take several months, so be sure to do this well in advance of retirement since the deposit MUST be made in full for Post 56 Military Service to be credited for Service Computation Date-Retirement and annuity purposes.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62</a:t>
            </a:fld>
            <a:endParaRPr lang="en-US" dirty="0"/>
          </a:p>
        </p:txBody>
      </p:sp>
    </p:spTree>
    <p:extLst>
      <p:ext uri="{BB962C8B-B14F-4D97-AF65-F5344CB8AC3E}">
        <p14:creationId xmlns:p14="http://schemas.microsoft.com/office/powerpoint/2010/main" val="31643399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reach the Customer Assistance Line at the Employee Resource Center by dialing 866-743-5748 option 1, then option 3 for Payroll.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hours of operation are Monday, Tuesday, Wednesday, and Thursday 8a-6p EST, 7a-5p CST, 6a-4p MST, 5a-3p PST.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phone line is unavailable on Fridays to address outstanding IR Works Tickets and other core work..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Memphis Payroll can be reached Monday, Thursday, and Friday, 8a-6p EST, 7a-5p CST, 6a-4p MST, 5a-3p PST.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Their phones are unavailable the 2</a:t>
            </a:r>
            <a:r>
              <a:rPr lang="en-US" baseline="30000" dirty="0"/>
              <a:t>nd</a:t>
            </a:r>
            <a:r>
              <a:rPr lang="en-US" dirty="0"/>
              <a:t> Monday 1p-6p EST, 12p-5p CST, 11a-4p MST, 10a-3p PST</a:t>
            </a:r>
            <a:r>
              <a:rPr lang="en-US"/>
              <a:t>, and all </a:t>
            </a:r>
            <a:r>
              <a:rPr lang="en-US" dirty="0"/>
              <a:t>day Tuesday and Wednesday.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63</a:t>
            </a:fld>
            <a:endParaRPr lang="en-US" dirty="0"/>
          </a:p>
        </p:txBody>
      </p:sp>
    </p:spTree>
    <p:extLst>
      <p:ext uri="{BB962C8B-B14F-4D97-AF65-F5344CB8AC3E}">
        <p14:creationId xmlns:p14="http://schemas.microsoft.com/office/powerpoint/2010/main" val="25900401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helpful link is the ERC Chatbot with Live Agent Chat. This can provide faster service than contacting the ERC by phone. </a:t>
            </a:r>
          </a:p>
          <a:p>
            <a:r>
              <a:rPr lang="en-US" dirty="0"/>
              <a:t>-Scroll down to additional services and click the ERC Chatbot with Live Agent Chat</a:t>
            </a:r>
          </a:p>
        </p:txBody>
      </p:sp>
      <p:sp>
        <p:nvSpPr>
          <p:cNvPr id="4" name="Slide Number Placeholder 3"/>
          <p:cNvSpPr>
            <a:spLocks noGrp="1"/>
          </p:cNvSpPr>
          <p:nvPr>
            <p:ph type="sldNum" sz="quarter" idx="5"/>
          </p:nvPr>
        </p:nvSpPr>
        <p:spPr/>
        <p:txBody>
          <a:bodyPr/>
          <a:lstStyle/>
          <a:p>
            <a:fld id="{B5A621C9-9A53-B447-BED6-8A1239BBCD0B}" type="slidenum">
              <a:rPr lang="en-US" smtClean="0"/>
              <a:t>64</a:t>
            </a:fld>
            <a:endParaRPr lang="en-US" dirty="0"/>
          </a:p>
        </p:txBody>
      </p:sp>
    </p:spTree>
    <p:extLst>
      <p:ext uri="{BB962C8B-B14F-4D97-AF65-F5344CB8AC3E}">
        <p14:creationId xmlns:p14="http://schemas.microsoft.com/office/powerpoint/2010/main" val="27905771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pop-up box will appear with a variety of topics you can select from, or you can simply type your message in the chat box. </a:t>
            </a:r>
          </a:p>
        </p:txBody>
      </p:sp>
      <p:sp>
        <p:nvSpPr>
          <p:cNvPr id="4" name="Slide Number Placeholder 3"/>
          <p:cNvSpPr>
            <a:spLocks noGrp="1"/>
          </p:cNvSpPr>
          <p:nvPr>
            <p:ph type="sldNum" sz="quarter" idx="5"/>
          </p:nvPr>
        </p:nvSpPr>
        <p:spPr/>
        <p:txBody>
          <a:bodyPr/>
          <a:lstStyle/>
          <a:p>
            <a:fld id="{B5A621C9-9A53-B447-BED6-8A1239BBCD0B}" type="slidenum">
              <a:rPr lang="en-US" smtClean="0"/>
              <a:t>65</a:t>
            </a:fld>
            <a:endParaRPr lang="en-US" dirty="0"/>
          </a:p>
        </p:txBody>
      </p:sp>
    </p:spTree>
    <p:extLst>
      <p:ext uri="{BB962C8B-B14F-4D97-AF65-F5344CB8AC3E}">
        <p14:creationId xmlns:p14="http://schemas.microsoft.com/office/powerpoint/2010/main" val="12970498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not finding the answer you need simply type in “Live agent” to be entered into the que. </a:t>
            </a:r>
          </a:p>
        </p:txBody>
      </p:sp>
      <p:sp>
        <p:nvSpPr>
          <p:cNvPr id="4" name="Slide Number Placeholder 3"/>
          <p:cNvSpPr>
            <a:spLocks noGrp="1"/>
          </p:cNvSpPr>
          <p:nvPr>
            <p:ph type="sldNum" sz="quarter" idx="5"/>
          </p:nvPr>
        </p:nvSpPr>
        <p:spPr/>
        <p:txBody>
          <a:bodyPr/>
          <a:lstStyle/>
          <a:p>
            <a:fld id="{B5A621C9-9A53-B447-BED6-8A1239BBCD0B}" type="slidenum">
              <a:rPr lang="en-US" smtClean="0"/>
              <a:t>66</a:t>
            </a:fld>
            <a:endParaRPr lang="en-US" dirty="0"/>
          </a:p>
        </p:txBody>
      </p:sp>
    </p:spTree>
    <p:extLst>
      <p:ext uri="{BB962C8B-B14F-4D97-AF65-F5344CB8AC3E}">
        <p14:creationId xmlns:p14="http://schemas.microsoft.com/office/powerpoint/2010/main" val="3136649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resources we discussed today are listed here along with the link to access them.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67</a:t>
            </a:fld>
            <a:endParaRPr lang="en-US" dirty="0"/>
          </a:p>
        </p:txBody>
      </p:sp>
    </p:spTree>
    <p:extLst>
      <p:ext uri="{BB962C8B-B14F-4D97-AF65-F5344CB8AC3E}">
        <p14:creationId xmlns:p14="http://schemas.microsoft.com/office/powerpoint/2010/main" val="29658333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Welcome to the Internal Revenue Service.  We know this was a lot of information in a short period of time, so please write down any questions and we will answer them during the scheduled Q&amp;A session.</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68</a:t>
            </a:fld>
            <a:endParaRPr lang="en-US" dirty="0"/>
          </a:p>
        </p:txBody>
      </p:sp>
    </p:spTree>
    <p:extLst>
      <p:ext uri="{BB962C8B-B14F-4D97-AF65-F5344CB8AC3E}">
        <p14:creationId xmlns:p14="http://schemas.microsoft.com/office/powerpoint/2010/main" val="2902035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Select Direct Deposit of Salary Check.</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7</a:t>
            </a:fld>
            <a:endParaRPr lang="en-US" dirty="0"/>
          </a:p>
        </p:txBody>
      </p:sp>
    </p:spTree>
    <p:extLst>
      <p:ext uri="{BB962C8B-B14F-4D97-AF65-F5344CB8AC3E}">
        <p14:creationId xmlns:p14="http://schemas.microsoft.com/office/powerpoint/2010/main" val="75698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 Title 31 of the Code of Federal Regulations, Part 208, Management of Federal Agency Disbursements, requires federal payments, including salary checks, for any agency, be made via electronic funds transfer.  You can only have one direct deposit account for your payroll check; however, you can set up allotments for funds to be distributed. You likely provided your direct deposit information through the onboarding process; however, if you are unsure, or you didn’t provide it during the onboarding process, contact the Ogden Payroll Center through the Customer Assistance Line at ERC. Once you receive your first paycheck, you will be able to log into the Employee Personal Page to make any changes to your Direct Deposit.  We will discuss the Employee Personal Page later in this presentation.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8</a:t>
            </a:fld>
            <a:endParaRPr lang="en-US" dirty="0"/>
          </a:p>
        </p:txBody>
      </p:sp>
    </p:spTree>
    <p:extLst>
      <p:ext uri="{BB962C8B-B14F-4D97-AF65-F5344CB8AC3E}">
        <p14:creationId xmlns:p14="http://schemas.microsoft.com/office/powerpoint/2010/main" val="1604212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stated earlier, there are many links to many systems on IRS Source.  Another one that is used often, and was briefly mentioned earlier, is IRS Service Central . You can use this tool 24/7 from any IRS computer/intranet but it can not be accessed from a home computer.  </a:t>
            </a:r>
          </a:p>
          <a:p>
            <a:endParaRPr lang="en-US" dirty="0"/>
          </a:p>
        </p:txBody>
      </p:sp>
      <p:sp>
        <p:nvSpPr>
          <p:cNvPr id="4" name="Slide Number Placeholder 3"/>
          <p:cNvSpPr>
            <a:spLocks noGrp="1"/>
          </p:cNvSpPr>
          <p:nvPr>
            <p:ph type="sldNum" sz="quarter" idx="5"/>
          </p:nvPr>
        </p:nvSpPr>
        <p:spPr/>
        <p:txBody>
          <a:bodyPr/>
          <a:lstStyle/>
          <a:p>
            <a:fld id="{B5A621C9-9A53-B447-BED6-8A1239BBCD0B}" type="slidenum">
              <a:rPr lang="en-US" smtClean="0"/>
              <a:t>9</a:t>
            </a:fld>
            <a:endParaRPr lang="en-US" dirty="0"/>
          </a:p>
        </p:txBody>
      </p:sp>
    </p:spTree>
    <p:extLst>
      <p:ext uri="{BB962C8B-B14F-4D97-AF65-F5344CB8AC3E}">
        <p14:creationId xmlns:p14="http://schemas.microsoft.com/office/powerpoint/2010/main" val="29696089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77C6502-6EA7-C145-BDC0-BCA06BC3EEBE}"/>
              </a:ext>
            </a:extLst>
          </p:cNvPr>
          <p:cNvSpPr>
            <a:spLocks noGrp="1"/>
          </p:cNvSpPr>
          <p:nvPr>
            <p:ph type="ctrTitle" hasCustomPrompt="1"/>
          </p:nvPr>
        </p:nvSpPr>
        <p:spPr>
          <a:xfrm>
            <a:off x="1885950" y="2297748"/>
            <a:ext cx="6858000" cy="1580337"/>
          </a:xfrm>
          <a:prstGeom prst="rect">
            <a:avLst/>
          </a:prstGeom>
        </p:spPr>
        <p:txBody>
          <a:bodyPr anchor="b">
            <a:noAutofit/>
          </a:bodyPr>
          <a:lstStyle>
            <a:lvl1pPr algn="l">
              <a:defRPr sz="3000" b="0">
                <a:solidFill>
                  <a:srgbClr val="0A3161"/>
                </a:solidFill>
              </a:defRPr>
            </a:lvl1pPr>
          </a:lstStyle>
          <a:p>
            <a:r>
              <a:rPr lang="en-US" dirty="0"/>
              <a:t>IRS Presentation Title</a:t>
            </a:r>
            <a:br>
              <a:rPr lang="en-US" dirty="0"/>
            </a:br>
            <a:r>
              <a:rPr lang="en-US" dirty="0"/>
              <a:t>Up to Two Lines of Text</a:t>
            </a:r>
          </a:p>
        </p:txBody>
      </p:sp>
      <p:sp>
        <p:nvSpPr>
          <p:cNvPr id="8" name="Subtitle 2">
            <a:extLst>
              <a:ext uri="{FF2B5EF4-FFF2-40B4-BE49-F238E27FC236}">
                <a16:creationId xmlns:a16="http://schemas.microsoft.com/office/drawing/2014/main" id="{80ECF47D-B992-804B-BE32-1324F78E3320}"/>
              </a:ext>
            </a:extLst>
          </p:cNvPr>
          <p:cNvSpPr>
            <a:spLocks noGrp="1"/>
          </p:cNvSpPr>
          <p:nvPr>
            <p:ph type="subTitle" idx="1" hasCustomPrompt="1"/>
          </p:nvPr>
        </p:nvSpPr>
        <p:spPr>
          <a:xfrm>
            <a:off x="1885950" y="4002029"/>
            <a:ext cx="6858000" cy="828475"/>
          </a:xfrm>
        </p:spPr>
        <p:txBody>
          <a:bodyPr>
            <a:noAutofit/>
          </a:bodyPr>
          <a:lstStyle>
            <a:lvl1pPr marL="0" indent="0" algn="l">
              <a:lnSpc>
                <a:spcPts val="2175"/>
              </a:lnSpc>
              <a:spcBef>
                <a:spcPts val="0"/>
              </a:spcBef>
              <a:spcAft>
                <a:spcPts val="0"/>
              </a:spcAft>
              <a:buNone/>
              <a:defRPr sz="1950" b="0">
                <a:solidFill>
                  <a:srgbClr val="B3194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br>
              <a:rPr lang="en-US" dirty="0"/>
            </a:br>
            <a:r>
              <a:rPr lang="en-US" dirty="0"/>
              <a:t>Up to Two Lines of Text</a:t>
            </a:r>
          </a:p>
        </p:txBody>
      </p:sp>
      <p:sp>
        <p:nvSpPr>
          <p:cNvPr id="9" name="Text Placeholder 4">
            <a:extLst>
              <a:ext uri="{FF2B5EF4-FFF2-40B4-BE49-F238E27FC236}">
                <a16:creationId xmlns:a16="http://schemas.microsoft.com/office/drawing/2014/main" id="{E988FE72-FD98-F94E-A039-B2AC1B3C2678}"/>
              </a:ext>
            </a:extLst>
          </p:cNvPr>
          <p:cNvSpPr>
            <a:spLocks noGrp="1"/>
          </p:cNvSpPr>
          <p:nvPr>
            <p:ph type="body" sz="quarter" idx="12" hasCustomPrompt="1"/>
          </p:nvPr>
        </p:nvSpPr>
        <p:spPr>
          <a:xfrm>
            <a:off x="1817370" y="5155569"/>
            <a:ext cx="6926580" cy="936625"/>
          </a:xfrm>
        </p:spPr>
        <p:txBody>
          <a:bodyPr/>
          <a:lstStyle>
            <a:lvl1pPr>
              <a:defRPr sz="1350" b="0" i="1">
                <a:solidFill>
                  <a:srgbClr val="0A3161"/>
                </a:solidFill>
              </a:defRPr>
            </a:lvl1pPr>
          </a:lstStyle>
          <a:p>
            <a:pPr lvl="0"/>
            <a:r>
              <a:rPr lang="en-US" dirty="0"/>
              <a:t>Tagline or Other Information</a:t>
            </a:r>
          </a:p>
        </p:txBody>
      </p:sp>
      <p:sp>
        <p:nvSpPr>
          <p:cNvPr id="10" name="Text Placeholder 5">
            <a:extLst>
              <a:ext uri="{FF2B5EF4-FFF2-40B4-BE49-F238E27FC236}">
                <a16:creationId xmlns:a16="http://schemas.microsoft.com/office/drawing/2014/main" id="{643CE2F1-DFD5-754C-9E3F-12ACCAC23C78}"/>
              </a:ext>
            </a:extLst>
          </p:cNvPr>
          <p:cNvSpPr>
            <a:spLocks noGrp="1"/>
          </p:cNvSpPr>
          <p:nvPr>
            <p:ph type="body" sz="quarter" idx="13" hasCustomPrompt="1"/>
          </p:nvPr>
        </p:nvSpPr>
        <p:spPr>
          <a:xfrm>
            <a:off x="1885950" y="1920241"/>
            <a:ext cx="2446338" cy="377507"/>
          </a:xfrm>
        </p:spPr>
        <p:txBody>
          <a:bodyPr/>
          <a:lstStyle>
            <a:lvl1pPr>
              <a:defRPr sz="1350" b="0"/>
            </a:lvl1pPr>
          </a:lstStyle>
          <a:p>
            <a:pPr lvl="0"/>
            <a:r>
              <a:rPr lang="en-US" dirty="0"/>
              <a:t>Date</a:t>
            </a:r>
          </a:p>
        </p:txBody>
      </p:sp>
    </p:spTree>
    <p:extLst>
      <p:ext uri="{BB962C8B-B14F-4D97-AF65-F5344CB8AC3E}">
        <p14:creationId xmlns:p14="http://schemas.microsoft.com/office/powerpoint/2010/main" val="1067906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 Divided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85950" y="1188720"/>
            <a:ext cx="3082739" cy="4754880"/>
          </a:xfrm>
        </p:spPr>
        <p:txBody>
          <a:bodyPr/>
          <a:lstStyle>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400" y="1188720"/>
            <a:ext cx="3257550" cy="4754880"/>
          </a:xfrm>
        </p:spPr>
        <p:txBody>
          <a:bodyPr/>
          <a:lstStyle>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531495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2400300" y="128016"/>
            <a:ext cx="6343650" cy="685800"/>
          </a:xfrm>
          <a:prstGeom prst="rect">
            <a:avLst/>
          </a:prstGeom>
        </p:spPr>
        <p:txBody>
          <a:bodyPr/>
          <a:lstStyle>
            <a:lvl1pPr>
              <a:defRPr sz="2100"/>
            </a:lvl1pPr>
          </a:lstStyle>
          <a:p>
            <a:r>
              <a:rPr lang="en-US" dirty="0"/>
              <a:t>Click to add content</a:t>
            </a:r>
          </a:p>
        </p:txBody>
      </p:sp>
      <p:sp>
        <p:nvSpPr>
          <p:cNvPr id="10" name="Footer Placeholder 4">
            <a:extLst>
              <a:ext uri="{FF2B5EF4-FFF2-40B4-BE49-F238E27FC236}">
                <a16:creationId xmlns:a16="http://schemas.microsoft.com/office/drawing/2014/main" id="{65A16048-5E97-0B4B-8AF7-6E37189E6456}"/>
              </a:ext>
            </a:extLst>
          </p:cNvPr>
          <p:cNvSpPr>
            <a:spLocks noGrp="1"/>
          </p:cNvSpPr>
          <p:nvPr>
            <p:ph type="ftr" sz="quarter" idx="11"/>
          </p:nvPr>
        </p:nvSpPr>
        <p:spPr>
          <a:xfrm>
            <a:off x="2434590" y="6263644"/>
            <a:ext cx="3657600" cy="365125"/>
          </a:xfrm>
          <a:prstGeom prst="rect">
            <a:avLst/>
          </a:prstGeom>
        </p:spPr>
        <p:txBody>
          <a:bodyPr/>
          <a:lstStyle/>
          <a:p>
            <a:endParaRPr lang="en-US" dirty="0"/>
          </a:p>
        </p:txBody>
      </p:sp>
      <p:sp>
        <p:nvSpPr>
          <p:cNvPr id="12" name="Slide Number Placeholder 5">
            <a:extLst>
              <a:ext uri="{FF2B5EF4-FFF2-40B4-BE49-F238E27FC236}">
                <a16:creationId xmlns:a16="http://schemas.microsoft.com/office/drawing/2014/main" id="{6BCA0455-726B-5C42-836E-5F7AD80ECDB8}"/>
              </a:ext>
            </a:extLst>
          </p:cNvPr>
          <p:cNvSpPr>
            <a:spLocks noGrp="1"/>
          </p:cNvSpPr>
          <p:nvPr>
            <p:ph type="sldNum" sz="quarter" idx="12"/>
          </p:nvPr>
        </p:nvSpPr>
        <p:spPr>
          <a:xfrm>
            <a:off x="1885950" y="6263640"/>
            <a:ext cx="457200" cy="365760"/>
          </a:xfrm>
          <a:prstGeom prst="rect">
            <a:avLst/>
          </a:prstGeom>
        </p:spPr>
        <p:txBody>
          <a:bodyPr/>
          <a:lstStyle/>
          <a:p>
            <a:fld id="{781057C3-FDA3-B146-AA6C-F3C04E67C803}" type="slidenum">
              <a:rPr lang="en-US" smtClean="0"/>
              <a:t>‹#›</a:t>
            </a:fld>
            <a:endParaRPr lang="en-US" dirty="0"/>
          </a:p>
        </p:txBody>
      </p:sp>
      <p:sp>
        <p:nvSpPr>
          <p:cNvPr id="13" name="Date Placeholder 3">
            <a:extLst>
              <a:ext uri="{FF2B5EF4-FFF2-40B4-BE49-F238E27FC236}">
                <a16:creationId xmlns:a16="http://schemas.microsoft.com/office/drawing/2014/main" id="{53955E42-BE89-C849-9591-6A5226F7EC01}"/>
              </a:ext>
            </a:extLst>
          </p:cNvPr>
          <p:cNvSpPr>
            <a:spLocks noGrp="1"/>
          </p:cNvSpPr>
          <p:nvPr>
            <p:ph type="dt" sz="half" idx="10"/>
          </p:nvPr>
        </p:nvSpPr>
        <p:spPr>
          <a:xfrm>
            <a:off x="6689598" y="6263644"/>
            <a:ext cx="2054352" cy="365125"/>
          </a:xfrm>
          <a:prstGeom prst="rect">
            <a:avLst/>
          </a:prstGeom>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9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5950" y="1188720"/>
            <a:ext cx="6858000" cy="457200"/>
          </a:xfrm>
          <a:prstGeom prst="rect">
            <a:avLst/>
          </a:prstGeom>
        </p:spPr>
        <p:txBody>
          <a:bodyPr/>
          <a:lstStyle>
            <a:lvl1pPr>
              <a:defRPr sz="2100">
                <a:solidFill>
                  <a:srgbClr val="0A3161"/>
                </a:solidFill>
              </a:defRPr>
            </a:lvl1pPr>
          </a:lstStyle>
          <a:p>
            <a:r>
              <a:rPr lang="en-US" dirty="0"/>
              <a:t>Click to add content</a:t>
            </a:r>
          </a:p>
        </p:txBody>
      </p:sp>
      <p:sp>
        <p:nvSpPr>
          <p:cNvPr id="3" name="Text Placeholder 2"/>
          <p:cNvSpPr>
            <a:spLocks noGrp="1"/>
          </p:cNvSpPr>
          <p:nvPr>
            <p:ph type="body" idx="1"/>
          </p:nvPr>
        </p:nvSpPr>
        <p:spPr>
          <a:xfrm>
            <a:off x="1885950" y="1681163"/>
            <a:ext cx="3257550" cy="73152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885950" y="2505075"/>
            <a:ext cx="3257550" cy="3474720"/>
          </a:xfrm>
        </p:spPr>
        <p:txBody>
          <a:bodyPr/>
          <a:lstStyle>
            <a:lvl1pPr>
              <a:defRPr>
                <a:solidFill>
                  <a:srgbClr val="0A316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399" y="1681163"/>
            <a:ext cx="3257550" cy="73152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486400" y="2505075"/>
            <a:ext cx="3257550" cy="3474720"/>
          </a:xfrm>
        </p:spPr>
        <p:txBody>
          <a:bodyPr/>
          <a:lstStyle>
            <a:lvl1pPr>
              <a:defRPr>
                <a:solidFill>
                  <a:srgbClr val="0A316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descr="A vertical divider line seperating content on the left of the slide from content on the right" title="Vertical Divider"/>
          <p:cNvCxnSpPr>
            <a:cxnSpLocks/>
          </p:cNvCxnSpPr>
          <p:nvPr userDrawn="1"/>
        </p:nvCxnSpPr>
        <p:spPr>
          <a:xfrm>
            <a:off x="5314950" y="1681163"/>
            <a:ext cx="0" cy="42976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E42EBCA7-3604-C04F-A05D-46B9F32D0A65}"/>
              </a:ext>
            </a:extLst>
          </p:cNvPr>
          <p:cNvSpPr>
            <a:spLocks noGrp="1"/>
          </p:cNvSpPr>
          <p:nvPr>
            <p:ph type="ftr" sz="quarter" idx="11"/>
          </p:nvPr>
        </p:nvSpPr>
        <p:spPr>
          <a:xfrm>
            <a:off x="2434590" y="6263644"/>
            <a:ext cx="3657600" cy="365125"/>
          </a:xfrm>
          <a:prstGeom prst="rect">
            <a:avLst/>
          </a:prstGeom>
        </p:spPr>
        <p:txBody>
          <a:bodyPr/>
          <a:lstStyle/>
          <a:p>
            <a:endParaRPr lang="en-US" dirty="0"/>
          </a:p>
        </p:txBody>
      </p:sp>
      <p:sp>
        <p:nvSpPr>
          <p:cNvPr id="12" name="Slide Number Placeholder 5">
            <a:extLst>
              <a:ext uri="{FF2B5EF4-FFF2-40B4-BE49-F238E27FC236}">
                <a16:creationId xmlns:a16="http://schemas.microsoft.com/office/drawing/2014/main" id="{EA895434-B736-C24E-A370-A047BAD8A637}"/>
              </a:ext>
            </a:extLst>
          </p:cNvPr>
          <p:cNvSpPr>
            <a:spLocks noGrp="1"/>
          </p:cNvSpPr>
          <p:nvPr>
            <p:ph type="sldNum" sz="quarter" idx="12"/>
          </p:nvPr>
        </p:nvSpPr>
        <p:spPr>
          <a:xfrm>
            <a:off x="1885950" y="6263640"/>
            <a:ext cx="457200" cy="365760"/>
          </a:xfrm>
          <a:prstGeom prst="rect">
            <a:avLst/>
          </a:prstGeom>
        </p:spPr>
        <p:txBody>
          <a:bodyPr/>
          <a:lstStyle/>
          <a:p>
            <a:fld id="{781057C3-FDA3-B146-AA6C-F3C04E67C803}" type="slidenum">
              <a:rPr lang="en-US" smtClean="0"/>
              <a:t>‹#›</a:t>
            </a:fld>
            <a:endParaRPr lang="en-US" dirty="0"/>
          </a:p>
        </p:txBody>
      </p:sp>
      <p:sp>
        <p:nvSpPr>
          <p:cNvPr id="13" name="Date Placeholder 3">
            <a:extLst>
              <a:ext uri="{FF2B5EF4-FFF2-40B4-BE49-F238E27FC236}">
                <a16:creationId xmlns:a16="http://schemas.microsoft.com/office/drawing/2014/main" id="{D02F9159-DD35-AD4F-A9BC-4607814318CC}"/>
              </a:ext>
            </a:extLst>
          </p:cNvPr>
          <p:cNvSpPr>
            <a:spLocks noGrp="1"/>
          </p:cNvSpPr>
          <p:nvPr>
            <p:ph type="dt" sz="half" idx="10"/>
          </p:nvPr>
        </p:nvSpPr>
        <p:spPr>
          <a:xfrm>
            <a:off x="6689598" y="6263644"/>
            <a:ext cx="2054352" cy="365125"/>
          </a:xfrm>
          <a:prstGeom prst="rect">
            <a:avLst/>
          </a:prstGeom>
        </p:spPr>
        <p:txBody>
          <a:bodyPr/>
          <a:lstStyle/>
          <a:p>
            <a:endParaRPr lang="en-US" dirty="0"/>
          </a:p>
        </p:txBody>
      </p:sp>
    </p:spTree>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0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00300" y="128016"/>
            <a:ext cx="6343650" cy="685800"/>
          </a:xfrm>
          <a:prstGeom prst="rect">
            <a:avLst/>
          </a:prstGeom>
        </p:spPr>
        <p:txBody>
          <a:bodyPr/>
          <a:lstStyle>
            <a:lvl1pPr>
              <a:defRPr sz="2100"/>
            </a:lvl1pPr>
          </a:lstStyle>
          <a:p>
            <a:r>
              <a:rPr lang="en-US" dirty="0"/>
              <a:t>Click to add content</a:t>
            </a:r>
          </a:p>
        </p:txBody>
      </p:sp>
      <p:sp>
        <p:nvSpPr>
          <p:cNvPr id="6" name="Footer Placeholder 4">
            <a:extLst>
              <a:ext uri="{FF2B5EF4-FFF2-40B4-BE49-F238E27FC236}">
                <a16:creationId xmlns:a16="http://schemas.microsoft.com/office/drawing/2014/main" id="{10A6FD52-7357-3D40-AEB3-06C8192736EB}"/>
              </a:ext>
            </a:extLst>
          </p:cNvPr>
          <p:cNvSpPr>
            <a:spLocks noGrp="1"/>
          </p:cNvSpPr>
          <p:nvPr>
            <p:ph type="ftr" sz="quarter" idx="11"/>
          </p:nvPr>
        </p:nvSpPr>
        <p:spPr>
          <a:xfrm>
            <a:off x="2434590" y="6263644"/>
            <a:ext cx="3657600" cy="365125"/>
          </a:xfrm>
          <a:prstGeom prst="rect">
            <a:avLst/>
          </a:prstGeom>
        </p:spPr>
        <p:txBody>
          <a:bodyPr/>
          <a:lstStyle/>
          <a:p>
            <a:endParaRPr lang="en-US" dirty="0"/>
          </a:p>
        </p:txBody>
      </p:sp>
      <p:sp>
        <p:nvSpPr>
          <p:cNvPr id="7" name="Slide Number Placeholder 5">
            <a:extLst>
              <a:ext uri="{FF2B5EF4-FFF2-40B4-BE49-F238E27FC236}">
                <a16:creationId xmlns:a16="http://schemas.microsoft.com/office/drawing/2014/main" id="{05DE9611-10E1-4A4B-888A-DCEA91C2492E}"/>
              </a:ext>
            </a:extLst>
          </p:cNvPr>
          <p:cNvSpPr>
            <a:spLocks noGrp="1"/>
          </p:cNvSpPr>
          <p:nvPr>
            <p:ph type="sldNum" sz="quarter" idx="12"/>
          </p:nvPr>
        </p:nvSpPr>
        <p:spPr>
          <a:xfrm>
            <a:off x="1885950" y="6263640"/>
            <a:ext cx="457200" cy="365760"/>
          </a:xfrm>
          <a:prstGeom prst="rect">
            <a:avLst/>
          </a:prstGeom>
        </p:spPr>
        <p:txBody>
          <a:bodyPr/>
          <a:lstStyle/>
          <a:p>
            <a:fld id="{781057C3-FDA3-B146-AA6C-F3C04E67C803}" type="slidenum">
              <a:rPr lang="en-US" smtClean="0"/>
              <a:t>‹#›</a:t>
            </a:fld>
            <a:endParaRPr lang="en-US" dirty="0"/>
          </a:p>
        </p:txBody>
      </p:sp>
      <p:sp>
        <p:nvSpPr>
          <p:cNvPr id="8" name="Date Placeholder 3">
            <a:extLst>
              <a:ext uri="{FF2B5EF4-FFF2-40B4-BE49-F238E27FC236}">
                <a16:creationId xmlns:a16="http://schemas.microsoft.com/office/drawing/2014/main" id="{DC29A81C-F729-0B4B-84F4-89946C370887}"/>
              </a:ext>
            </a:extLst>
          </p:cNvPr>
          <p:cNvSpPr>
            <a:spLocks noGrp="1"/>
          </p:cNvSpPr>
          <p:nvPr>
            <p:ph type="dt" sz="half" idx="10"/>
          </p:nvPr>
        </p:nvSpPr>
        <p:spPr>
          <a:xfrm>
            <a:off x="6689598" y="6263644"/>
            <a:ext cx="2054352" cy="365125"/>
          </a:xfrm>
          <a:prstGeom prst="rect">
            <a:avLst/>
          </a:prstGeom>
        </p:spPr>
        <p:txBody>
          <a:body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1 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A852AD1-87E5-2749-B3FF-99CDB1670DB8}"/>
              </a:ext>
            </a:extLst>
          </p:cNvPr>
          <p:cNvSpPr>
            <a:spLocks noGrp="1"/>
          </p:cNvSpPr>
          <p:nvPr>
            <p:ph type="ftr" sz="quarter" idx="11"/>
          </p:nvPr>
        </p:nvSpPr>
        <p:spPr>
          <a:xfrm>
            <a:off x="2434590" y="6263644"/>
            <a:ext cx="36576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AA774BF-4780-5D42-ADAE-28C21AF4B62E}"/>
              </a:ext>
            </a:extLst>
          </p:cNvPr>
          <p:cNvSpPr>
            <a:spLocks noGrp="1"/>
          </p:cNvSpPr>
          <p:nvPr>
            <p:ph type="sldNum" sz="quarter" idx="12"/>
          </p:nvPr>
        </p:nvSpPr>
        <p:spPr>
          <a:xfrm>
            <a:off x="1885950" y="6263640"/>
            <a:ext cx="457200" cy="365760"/>
          </a:xfrm>
          <a:prstGeom prst="rect">
            <a:avLst/>
          </a:prstGeom>
        </p:spPr>
        <p:txBody>
          <a:bodyPr/>
          <a:lstStyle/>
          <a:p>
            <a:fld id="{781057C3-FDA3-B146-AA6C-F3C04E67C803}" type="slidenum">
              <a:rPr lang="en-US" smtClean="0"/>
              <a:t>‹#›</a:t>
            </a:fld>
            <a:endParaRPr lang="en-US" dirty="0"/>
          </a:p>
        </p:txBody>
      </p:sp>
      <p:sp>
        <p:nvSpPr>
          <p:cNvPr id="7" name="Date Placeholder 3">
            <a:extLst>
              <a:ext uri="{FF2B5EF4-FFF2-40B4-BE49-F238E27FC236}">
                <a16:creationId xmlns:a16="http://schemas.microsoft.com/office/drawing/2014/main" id="{4E5750FE-9FA4-F249-9206-B72271E7287F}"/>
              </a:ext>
            </a:extLst>
          </p:cNvPr>
          <p:cNvSpPr>
            <a:spLocks noGrp="1"/>
          </p:cNvSpPr>
          <p:nvPr>
            <p:ph type="dt" sz="half" idx="10"/>
          </p:nvPr>
        </p:nvSpPr>
        <p:spPr>
          <a:xfrm>
            <a:off x="6689598" y="6263644"/>
            <a:ext cx="2054352" cy="365125"/>
          </a:xfrm>
          <a:prstGeom prst="rect">
            <a:avLst/>
          </a:prstGeom>
        </p:spPr>
        <p:txBody>
          <a:bodyPr/>
          <a:lstStyle/>
          <a:p>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 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5951" y="1188720"/>
            <a:ext cx="2743200" cy="1554480"/>
          </a:xfrm>
          <a:prstGeom prst="rect">
            <a:avLst/>
          </a:prstGeom>
        </p:spPr>
        <p:txBody>
          <a:bodyPr anchor="b"/>
          <a:lstStyle>
            <a:lvl1pPr>
              <a:defRPr sz="2400">
                <a:solidFill>
                  <a:srgbClr val="0A3161"/>
                </a:solidFill>
              </a:defRPr>
            </a:lvl1pPr>
          </a:lstStyle>
          <a:p>
            <a:r>
              <a:rPr lang="en-US" dirty="0"/>
              <a:t>Click to add content</a:t>
            </a:r>
          </a:p>
        </p:txBody>
      </p:sp>
      <p:sp>
        <p:nvSpPr>
          <p:cNvPr id="3" name="Content Placeholder 2"/>
          <p:cNvSpPr>
            <a:spLocks noGrp="1"/>
          </p:cNvSpPr>
          <p:nvPr>
            <p:ph idx="1"/>
          </p:nvPr>
        </p:nvSpPr>
        <p:spPr>
          <a:xfrm>
            <a:off x="4800600" y="1188720"/>
            <a:ext cx="3943350" cy="4846320"/>
          </a:xfrm>
        </p:spPr>
        <p:txBody>
          <a:bodyPr/>
          <a:lstStyle>
            <a:lvl1pPr>
              <a:defRPr sz="2400"/>
            </a:lvl1pPr>
            <a:lvl2pPr>
              <a:defRPr sz="1500"/>
            </a:lvl2pPr>
            <a:lvl3pPr>
              <a:defRPr sz="1500"/>
            </a:lvl3pPr>
            <a:lvl4pPr>
              <a:defRPr sz="12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885950" y="2926080"/>
            <a:ext cx="2743200" cy="3108960"/>
          </a:xfrm>
        </p:spPr>
        <p:txBody>
          <a:bodyPr/>
          <a:lstStyle>
            <a:lvl1pPr marL="0" indent="0">
              <a:buNone/>
              <a:defRPr sz="1500" b="0">
                <a:solidFill>
                  <a:srgbClr val="0A316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Footer Placeholder 4">
            <a:extLst>
              <a:ext uri="{FF2B5EF4-FFF2-40B4-BE49-F238E27FC236}">
                <a16:creationId xmlns:a16="http://schemas.microsoft.com/office/drawing/2014/main" id="{7458E683-2F41-3B44-86DB-CFE4C9484820}"/>
              </a:ext>
            </a:extLst>
          </p:cNvPr>
          <p:cNvSpPr>
            <a:spLocks noGrp="1"/>
          </p:cNvSpPr>
          <p:nvPr>
            <p:ph type="ftr" sz="quarter" idx="11"/>
          </p:nvPr>
        </p:nvSpPr>
        <p:spPr>
          <a:xfrm>
            <a:off x="2434590" y="6263644"/>
            <a:ext cx="3657600" cy="365125"/>
          </a:xfrm>
          <a:prstGeom prst="rect">
            <a:avLst/>
          </a:prstGeom>
        </p:spPr>
        <p:txBody>
          <a:bodyPr/>
          <a:lstStyle/>
          <a:p>
            <a:endParaRPr lang="en-US" dirty="0"/>
          </a:p>
        </p:txBody>
      </p:sp>
      <p:sp>
        <p:nvSpPr>
          <p:cNvPr id="9" name="Slide Number Placeholder 5">
            <a:extLst>
              <a:ext uri="{FF2B5EF4-FFF2-40B4-BE49-F238E27FC236}">
                <a16:creationId xmlns:a16="http://schemas.microsoft.com/office/drawing/2014/main" id="{ED3B4B87-70FC-634D-8AA2-883B002EC1A6}"/>
              </a:ext>
            </a:extLst>
          </p:cNvPr>
          <p:cNvSpPr>
            <a:spLocks noGrp="1"/>
          </p:cNvSpPr>
          <p:nvPr>
            <p:ph type="sldNum" sz="quarter" idx="12"/>
          </p:nvPr>
        </p:nvSpPr>
        <p:spPr>
          <a:xfrm>
            <a:off x="1885950" y="6263640"/>
            <a:ext cx="457200" cy="365760"/>
          </a:xfrm>
          <a:prstGeom prst="rect">
            <a:avLst/>
          </a:prstGeom>
        </p:spPr>
        <p:txBody>
          <a:bodyPr/>
          <a:lstStyle/>
          <a:p>
            <a:fld id="{781057C3-FDA3-B146-AA6C-F3C04E67C803}" type="slidenum">
              <a:rPr lang="en-US" smtClean="0"/>
              <a:t>‹#›</a:t>
            </a:fld>
            <a:endParaRPr lang="en-US" dirty="0"/>
          </a:p>
        </p:txBody>
      </p:sp>
      <p:sp>
        <p:nvSpPr>
          <p:cNvPr id="10" name="Date Placeholder 3">
            <a:extLst>
              <a:ext uri="{FF2B5EF4-FFF2-40B4-BE49-F238E27FC236}">
                <a16:creationId xmlns:a16="http://schemas.microsoft.com/office/drawing/2014/main" id="{A405046D-D3C3-E846-991E-05D5E1B5D938}"/>
              </a:ext>
            </a:extLst>
          </p:cNvPr>
          <p:cNvSpPr>
            <a:spLocks noGrp="1"/>
          </p:cNvSpPr>
          <p:nvPr>
            <p:ph type="dt" sz="half" idx="10"/>
          </p:nvPr>
        </p:nvSpPr>
        <p:spPr>
          <a:xfrm>
            <a:off x="6689598" y="6263644"/>
            <a:ext cx="2054352" cy="365125"/>
          </a:xfrm>
          <a:prstGeom prst="rect">
            <a:avLst/>
          </a:prstGeom>
        </p:spPr>
        <p:txBody>
          <a:bodyPr/>
          <a:lstStyle/>
          <a:p>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 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5950" y="1188720"/>
            <a:ext cx="2743200" cy="1554480"/>
          </a:xfrm>
          <a:prstGeom prst="rect">
            <a:avLst/>
          </a:prstGeom>
        </p:spPr>
        <p:txBody>
          <a:bodyPr anchor="b"/>
          <a:lstStyle>
            <a:lvl1pPr>
              <a:defRPr sz="2400">
                <a:solidFill>
                  <a:srgbClr val="B31942"/>
                </a:solidFill>
              </a:defRPr>
            </a:lvl1pPr>
          </a:lstStyle>
          <a:p>
            <a:r>
              <a:rPr lang="en-US" dirty="0"/>
              <a:t>Click to add content</a:t>
            </a:r>
          </a:p>
        </p:txBody>
      </p:sp>
      <p:sp>
        <p:nvSpPr>
          <p:cNvPr id="3" name="Picture Placeholder 2"/>
          <p:cNvSpPr>
            <a:spLocks noGrp="1"/>
          </p:cNvSpPr>
          <p:nvPr>
            <p:ph type="pic" idx="1"/>
          </p:nvPr>
        </p:nvSpPr>
        <p:spPr>
          <a:xfrm>
            <a:off x="4800600" y="1188720"/>
            <a:ext cx="3943350" cy="4846320"/>
          </a:xfrm>
          <a:ln w="6350">
            <a:noFill/>
          </a:ln>
          <a:effectLst>
            <a:outerShdw blurRad="127000" dist="127000" dir="2700000" algn="tl" rotWithShape="0">
              <a:prstClr val="black">
                <a:alpha val="30000"/>
              </a:prst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885950" y="2926080"/>
            <a:ext cx="2743200" cy="3108960"/>
          </a:xfrm>
        </p:spPr>
        <p:txBody>
          <a:bodyPr/>
          <a:lstStyle>
            <a:lvl1pPr marL="0" indent="0">
              <a:buNone/>
              <a:defRPr sz="1500" b="0">
                <a:solidFill>
                  <a:srgbClr val="0A316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Footer Placeholder 4">
            <a:extLst>
              <a:ext uri="{FF2B5EF4-FFF2-40B4-BE49-F238E27FC236}">
                <a16:creationId xmlns:a16="http://schemas.microsoft.com/office/drawing/2014/main" id="{EA213C33-CFD6-AB43-84B3-A1FDCB48BEBB}"/>
              </a:ext>
            </a:extLst>
          </p:cNvPr>
          <p:cNvSpPr>
            <a:spLocks noGrp="1"/>
          </p:cNvSpPr>
          <p:nvPr>
            <p:ph type="ftr" sz="quarter" idx="11"/>
          </p:nvPr>
        </p:nvSpPr>
        <p:spPr>
          <a:xfrm>
            <a:off x="2434590" y="6263644"/>
            <a:ext cx="3657600" cy="365125"/>
          </a:xfrm>
          <a:prstGeom prst="rect">
            <a:avLst/>
          </a:prstGeom>
        </p:spPr>
        <p:txBody>
          <a:bodyPr/>
          <a:lstStyle/>
          <a:p>
            <a:endParaRPr lang="en-US" dirty="0"/>
          </a:p>
        </p:txBody>
      </p:sp>
      <p:sp>
        <p:nvSpPr>
          <p:cNvPr id="10" name="Slide Number Placeholder 5">
            <a:extLst>
              <a:ext uri="{FF2B5EF4-FFF2-40B4-BE49-F238E27FC236}">
                <a16:creationId xmlns:a16="http://schemas.microsoft.com/office/drawing/2014/main" id="{96EDCDBE-938C-0E49-92ED-64117C763108}"/>
              </a:ext>
            </a:extLst>
          </p:cNvPr>
          <p:cNvSpPr>
            <a:spLocks noGrp="1"/>
          </p:cNvSpPr>
          <p:nvPr>
            <p:ph type="sldNum" sz="quarter" idx="12"/>
          </p:nvPr>
        </p:nvSpPr>
        <p:spPr>
          <a:xfrm>
            <a:off x="1885950" y="6263640"/>
            <a:ext cx="457200" cy="365760"/>
          </a:xfrm>
          <a:prstGeom prst="rect">
            <a:avLst/>
          </a:prstGeom>
        </p:spPr>
        <p:txBody>
          <a:bodyPr/>
          <a:lstStyle/>
          <a:p>
            <a:fld id="{781057C3-FDA3-B146-AA6C-F3C04E67C803}" type="slidenum">
              <a:rPr lang="en-US" smtClean="0"/>
              <a:t>‹#›</a:t>
            </a:fld>
            <a:endParaRPr lang="en-US" dirty="0"/>
          </a:p>
        </p:txBody>
      </p:sp>
      <p:sp>
        <p:nvSpPr>
          <p:cNvPr id="11" name="Date Placeholder 3">
            <a:extLst>
              <a:ext uri="{FF2B5EF4-FFF2-40B4-BE49-F238E27FC236}">
                <a16:creationId xmlns:a16="http://schemas.microsoft.com/office/drawing/2014/main" id="{78AD138E-7192-EE4E-B5AA-2B2510361F82}"/>
              </a:ext>
            </a:extLst>
          </p:cNvPr>
          <p:cNvSpPr>
            <a:spLocks noGrp="1"/>
          </p:cNvSpPr>
          <p:nvPr>
            <p:ph type="dt" sz="half" idx="10"/>
          </p:nvPr>
        </p:nvSpPr>
        <p:spPr>
          <a:xfrm>
            <a:off x="6689598" y="6263644"/>
            <a:ext cx="2054352" cy="365125"/>
          </a:xfrm>
          <a:prstGeom prst="rect">
            <a:avLst/>
          </a:prstGeom>
        </p:spPr>
        <p:txBody>
          <a:bodyPr/>
          <a:lstStyle/>
          <a:p>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EC53FE-A1DA-4A2D-9F44-CFFC50303A34}"/>
              </a:ext>
            </a:extLst>
          </p:cNvPr>
          <p:cNvSpPr>
            <a:spLocks noGrp="1"/>
          </p:cNvSpPr>
          <p:nvPr>
            <p:ph type="title"/>
          </p:nvPr>
        </p:nvSpPr>
        <p:spPr>
          <a:xfrm>
            <a:off x="1885950" y="2394166"/>
            <a:ext cx="6343650" cy="1487552"/>
          </a:xfrm>
        </p:spPr>
        <p:txBody>
          <a:bodyPr/>
          <a:lstStyle>
            <a:lvl1pPr>
              <a:defRPr sz="3000" b="0"/>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440235F6-E83A-4008-8827-46EAE898917C}"/>
              </a:ext>
            </a:extLst>
          </p:cNvPr>
          <p:cNvSpPr>
            <a:spLocks noGrp="1"/>
          </p:cNvSpPr>
          <p:nvPr>
            <p:ph type="body" sz="quarter" idx="20"/>
          </p:nvPr>
        </p:nvSpPr>
        <p:spPr>
          <a:xfrm>
            <a:off x="2354317" y="322729"/>
            <a:ext cx="6343424" cy="511500"/>
          </a:xfrm>
        </p:spPr>
        <p:txBody>
          <a:bodyPr/>
          <a:lstStyle>
            <a:lvl1pPr>
              <a:defRPr sz="1275">
                <a:solidFill>
                  <a:srgbClr val="0A3161"/>
                </a:solidFill>
                <a:latin typeface="+mj-lt"/>
              </a:defRPr>
            </a:lvl1pPr>
          </a:lstStyle>
          <a:p>
            <a:pPr lvl="0"/>
            <a:r>
              <a:rPr lang="en-US"/>
              <a:t>Click to edit Master text styles</a:t>
            </a:r>
          </a:p>
        </p:txBody>
      </p:sp>
      <p:sp>
        <p:nvSpPr>
          <p:cNvPr id="11" name="Text Placeholder 10">
            <a:extLst>
              <a:ext uri="{FF2B5EF4-FFF2-40B4-BE49-F238E27FC236}">
                <a16:creationId xmlns:a16="http://schemas.microsoft.com/office/drawing/2014/main" id="{9175B0CD-2AA6-436D-BF39-B223BE3EA67A}"/>
              </a:ext>
            </a:extLst>
          </p:cNvPr>
          <p:cNvSpPr>
            <a:spLocks noGrp="1"/>
          </p:cNvSpPr>
          <p:nvPr>
            <p:ph type="body" sz="quarter" idx="21"/>
          </p:nvPr>
        </p:nvSpPr>
        <p:spPr>
          <a:xfrm>
            <a:off x="1885950" y="1919326"/>
            <a:ext cx="2446338" cy="377507"/>
          </a:xfrm>
        </p:spPr>
        <p:txBody>
          <a:bodyPr/>
          <a:lstStyle>
            <a:lvl1pPr>
              <a:defRPr sz="1350" b="0"/>
            </a:lvl1pPr>
          </a:lstStyle>
          <a:p>
            <a:pPr lvl="0"/>
            <a:r>
              <a:rPr lang="en-US"/>
              <a:t>Click to edit Master text styles</a:t>
            </a:r>
          </a:p>
        </p:txBody>
      </p:sp>
      <p:sp>
        <p:nvSpPr>
          <p:cNvPr id="13" name="Text Placeholder 12">
            <a:extLst>
              <a:ext uri="{FF2B5EF4-FFF2-40B4-BE49-F238E27FC236}">
                <a16:creationId xmlns:a16="http://schemas.microsoft.com/office/drawing/2014/main" id="{16990F42-A49C-4398-9EE9-E59076923521}"/>
              </a:ext>
            </a:extLst>
          </p:cNvPr>
          <p:cNvSpPr>
            <a:spLocks noGrp="1"/>
          </p:cNvSpPr>
          <p:nvPr>
            <p:ph type="body" sz="quarter" idx="22"/>
          </p:nvPr>
        </p:nvSpPr>
        <p:spPr>
          <a:xfrm>
            <a:off x="1885950" y="3979053"/>
            <a:ext cx="6858000" cy="828475"/>
          </a:xfrm>
        </p:spPr>
        <p:txBody>
          <a:bodyPr/>
          <a:lstStyle>
            <a:lvl1pPr>
              <a:defRPr sz="1950" b="0"/>
            </a:lvl1pPr>
          </a:lstStyle>
          <a:p>
            <a:pPr lvl="0"/>
            <a:r>
              <a:rPr lang="en-US"/>
              <a:t>Click to edit Master text styles</a:t>
            </a:r>
          </a:p>
        </p:txBody>
      </p:sp>
      <p:sp>
        <p:nvSpPr>
          <p:cNvPr id="15" name="Text Placeholder 14">
            <a:extLst>
              <a:ext uri="{FF2B5EF4-FFF2-40B4-BE49-F238E27FC236}">
                <a16:creationId xmlns:a16="http://schemas.microsoft.com/office/drawing/2014/main" id="{E79E49CF-2009-4B01-B84B-8567CE1F52C4}"/>
              </a:ext>
            </a:extLst>
          </p:cNvPr>
          <p:cNvSpPr>
            <a:spLocks noGrp="1"/>
          </p:cNvSpPr>
          <p:nvPr>
            <p:ph type="body" sz="quarter" idx="23"/>
          </p:nvPr>
        </p:nvSpPr>
        <p:spPr>
          <a:xfrm>
            <a:off x="1816894" y="5145610"/>
            <a:ext cx="6927056" cy="926441"/>
          </a:xfrm>
        </p:spPr>
        <p:txBody>
          <a:bodyPr/>
          <a:lstStyle>
            <a:lvl1pPr>
              <a:defRPr sz="1350" b="0" i="1">
                <a:solidFill>
                  <a:srgbClr val="0A3161"/>
                </a:solidFill>
              </a:defRPr>
            </a:lvl1pPr>
          </a:lstStyle>
          <a:p>
            <a:pPr lvl="0"/>
            <a:r>
              <a:rPr lang="en-US"/>
              <a:t>Click to edit Master text styles</a:t>
            </a:r>
          </a:p>
        </p:txBody>
      </p:sp>
      <p:sp>
        <p:nvSpPr>
          <p:cNvPr id="17" name="Footer Placeholder 16">
            <a:extLst>
              <a:ext uri="{FF2B5EF4-FFF2-40B4-BE49-F238E27FC236}">
                <a16:creationId xmlns:a16="http://schemas.microsoft.com/office/drawing/2014/main" id="{61511BE5-5709-49BB-BB62-58A86DDC1AEE}"/>
              </a:ext>
            </a:extLst>
          </p:cNvPr>
          <p:cNvSpPr>
            <a:spLocks noGrp="1"/>
          </p:cNvSpPr>
          <p:nvPr>
            <p:ph type="ftr" sz="quarter" idx="25"/>
          </p:nvPr>
        </p:nvSpPr>
        <p:spPr>
          <a:xfrm>
            <a:off x="2354317" y="6494726"/>
            <a:ext cx="5205449" cy="271628"/>
          </a:xfrm>
        </p:spPr>
        <p:txBody>
          <a:bodyPr/>
          <a:lstStyle>
            <a:lvl1pPr>
              <a:defRPr sz="600"/>
            </a:lvl1pPr>
          </a:lstStyle>
          <a:p>
            <a:endParaRPr lang="en-US" dirty="0"/>
          </a:p>
        </p:txBody>
      </p:sp>
    </p:spTree>
    <p:extLst>
      <p:ext uri="{BB962C8B-B14F-4D97-AF65-F5344CB8AC3E}">
        <p14:creationId xmlns:p14="http://schemas.microsoft.com/office/powerpoint/2010/main" val="2454391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1ED2C93-A6C5-1785-4124-A9D5CE84A5F4}"/>
              </a:ext>
            </a:extLst>
          </p:cNvPr>
          <p:cNvSpPr txBox="1">
            <a:spLocks/>
          </p:cNvSpPr>
          <p:nvPr userDrawn="1"/>
        </p:nvSpPr>
        <p:spPr>
          <a:xfrm>
            <a:off x="2506981" y="171289"/>
            <a:ext cx="5844540" cy="655320"/>
          </a:xfrm>
          <a:prstGeom prst="rect">
            <a:avLst/>
          </a:prstGeom>
          <a:solidFill>
            <a:srgbClr val="FFC000"/>
          </a:solidFill>
        </p:spPr>
        <p:txBody>
          <a:bodyPr vert="horz" lIns="91440" tIns="45720" rIns="91440" bIns="45720" rtlCol="0" anchor="ctr" anchorCtr="0">
            <a:noAutofit/>
          </a:bodyPr>
          <a:lst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a:lstStyle>
          <a:p>
            <a:endParaRPr lang="en-US" sz="3600" dirty="0"/>
          </a:p>
        </p:txBody>
      </p:sp>
      <p:sp>
        <p:nvSpPr>
          <p:cNvPr id="14" name="Text Placeholder 13">
            <a:extLst>
              <a:ext uri="{FF2B5EF4-FFF2-40B4-BE49-F238E27FC236}">
                <a16:creationId xmlns:a16="http://schemas.microsoft.com/office/drawing/2014/main" id="{2D749DA5-B181-6392-C0B6-0DAB48A85696}"/>
              </a:ext>
            </a:extLst>
          </p:cNvPr>
          <p:cNvSpPr>
            <a:spLocks noGrp="1"/>
          </p:cNvSpPr>
          <p:nvPr>
            <p:ph type="body" sz="quarter" idx="24"/>
          </p:nvPr>
        </p:nvSpPr>
        <p:spPr>
          <a:xfrm>
            <a:off x="179388" y="1898650"/>
            <a:ext cx="7974012" cy="4648200"/>
          </a:xfrm>
        </p:spPr>
        <p:txBody>
          <a:bodyPr/>
          <a:lstStyle>
            <a:lvl1pPr marL="342900" indent="-342900" algn="l" defTabSz="685800" rtl="0" eaLnBrk="1" latinLnBrk="0" hangingPunct="1">
              <a:lnSpc>
                <a:spcPct val="100000"/>
              </a:lnSpc>
              <a:spcBef>
                <a:spcPts val="750"/>
              </a:spcBef>
              <a:spcAft>
                <a:spcPts val="450"/>
              </a:spcAft>
              <a:buClr>
                <a:srgbClr val="FF9933"/>
              </a:buClr>
              <a:buSzPct val="150000"/>
              <a:buFont typeface="Arial" panose="020B0604020202020204" pitchFamily="34" charset="0"/>
              <a:buChar char="•"/>
              <a:defRPr lang="en-US" sz="2000" b="1" kern="1200" baseline="0" dirty="0">
                <a:solidFill>
                  <a:srgbClr val="002060"/>
                </a:solidFill>
                <a:latin typeface="Arial" charset="0"/>
                <a:ea typeface="Arial" charset="0"/>
                <a:cs typeface="Arial" charset="0"/>
              </a:defRPr>
            </a:lvl1pPr>
            <a:lvl2pPr marL="342900" indent="-342900" algn="l" defTabSz="685800" rtl="0" eaLnBrk="1" latinLnBrk="0" hangingPunct="1">
              <a:lnSpc>
                <a:spcPct val="100000"/>
              </a:lnSpc>
              <a:spcBef>
                <a:spcPts val="750"/>
              </a:spcBef>
              <a:spcAft>
                <a:spcPts val="450"/>
              </a:spcAft>
              <a:buClr>
                <a:srgbClr val="FF9933"/>
              </a:buClr>
              <a:buSzPct val="150000"/>
              <a:buFont typeface="Arial" panose="020B0604020202020204" pitchFamily="34" charset="0"/>
              <a:buChar char="•"/>
              <a:defRPr lang="en-US" sz="2000" b="1" kern="1200" baseline="0" dirty="0">
                <a:solidFill>
                  <a:srgbClr val="002060"/>
                </a:solidFill>
                <a:latin typeface="Arial" charset="0"/>
                <a:ea typeface="Arial" charset="0"/>
                <a:cs typeface="Arial" charset="0"/>
              </a:defRPr>
            </a:lvl2pPr>
            <a:lvl3pPr marL="342900" indent="-342900" algn="l" defTabSz="685800" rtl="0" eaLnBrk="1" latinLnBrk="0" hangingPunct="1">
              <a:lnSpc>
                <a:spcPct val="100000"/>
              </a:lnSpc>
              <a:spcBef>
                <a:spcPts val="750"/>
              </a:spcBef>
              <a:spcAft>
                <a:spcPts val="450"/>
              </a:spcAft>
              <a:buClr>
                <a:srgbClr val="FF9933"/>
              </a:buClr>
              <a:buSzPct val="150000"/>
              <a:buFont typeface="Arial" panose="020B0604020202020204" pitchFamily="34" charset="0"/>
              <a:buChar char="•"/>
              <a:defRPr lang="en-US" sz="2000" b="1" kern="1200" baseline="0" dirty="0">
                <a:solidFill>
                  <a:srgbClr val="002060"/>
                </a:solidFill>
                <a:latin typeface="Arial" charset="0"/>
                <a:ea typeface="Arial" charset="0"/>
                <a:cs typeface="Arial" charset="0"/>
              </a:defRPr>
            </a:lvl3pPr>
            <a:lvl4pPr marL="342900" indent="-342900" algn="l" defTabSz="685800" rtl="0" eaLnBrk="1" latinLnBrk="0" hangingPunct="1">
              <a:lnSpc>
                <a:spcPct val="100000"/>
              </a:lnSpc>
              <a:spcBef>
                <a:spcPts val="750"/>
              </a:spcBef>
              <a:spcAft>
                <a:spcPts val="450"/>
              </a:spcAft>
              <a:buClr>
                <a:srgbClr val="FF9933"/>
              </a:buClr>
              <a:buSzPct val="150000"/>
              <a:buFont typeface="Arial" panose="020B0604020202020204" pitchFamily="34" charset="0"/>
              <a:buChar char="•"/>
              <a:defRPr lang="en-US" sz="2000" b="1" kern="1200" baseline="0" dirty="0">
                <a:solidFill>
                  <a:srgbClr val="002060"/>
                </a:solidFill>
                <a:latin typeface="Arial" charset="0"/>
                <a:ea typeface="Arial" charset="0"/>
                <a:cs typeface="Arial" charset="0"/>
              </a:defRPr>
            </a:lvl4pPr>
            <a:lvl5pPr marL="342900" indent="-342900" algn="l" defTabSz="685800" rtl="0" eaLnBrk="1" latinLnBrk="0" hangingPunct="1">
              <a:lnSpc>
                <a:spcPct val="100000"/>
              </a:lnSpc>
              <a:spcBef>
                <a:spcPts val="750"/>
              </a:spcBef>
              <a:spcAft>
                <a:spcPts val="450"/>
              </a:spcAft>
              <a:buClr>
                <a:srgbClr val="FF9933"/>
              </a:buClr>
              <a:buSzPct val="150000"/>
              <a:buFont typeface="Arial" panose="020B0604020202020204" pitchFamily="34" charset="0"/>
              <a:buChar char="•"/>
              <a:defRPr lang="en-US" sz="2000" b="1" kern="1200" baseline="0" dirty="0">
                <a:solidFill>
                  <a:srgbClr val="002060"/>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pic>
        <p:nvPicPr>
          <p:cNvPr id="2" name="Picture Placeholder 17">
            <a:extLst>
              <a:ext uri="{FF2B5EF4-FFF2-40B4-BE49-F238E27FC236}">
                <a16:creationId xmlns:a16="http://schemas.microsoft.com/office/drawing/2014/main" id="{96BD52A3-5779-1924-5225-C62294DCA7C0}"/>
              </a:ext>
              <a:ext uri="{C183D7F6-B498-43B3-948B-1728B52AA6E4}">
                <adec:decorative xmlns:adec="http://schemas.microsoft.com/office/drawing/2017/decorative" val="1"/>
              </a:ext>
            </a:extLst>
          </p:cNvPr>
          <p:cNvPicPr>
            <a:picLocks noChangeAspect="1" noChangeArrowheads="1"/>
          </p:cNvPicPr>
          <p:nvPr userDrawn="1"/>
        </p:nvPicPr>
        <p:blipFill>
          <a:blip r:embed="rId3">
            <a:lum bright="18000" contrast="6000"/>
            <a:extLst>
              <a:ext uri="{28A0092B-C50C-407E-A947-70E740481C1C}">
                <a14:useLocalDpi xmlns:a14="http://schemas.microsoft.com/office/drawing/2010/main" val="0"/>
              </a:ext>
            </a:extLst>
          </a:blip>
          <a:srcRect t="14611" b="14611"/>
          <a:stretch>
            <a:fillRect/>
          </a:stretch>
        </p:blipFill>
        <p:spPr bwMode="auto">
          <a:xfrm>
            <a:off x="5908083" y="574976"/>
            <a:ext cx="2449513" cy="20574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7F710F9-726B-A02E-3E5A-9F15D6CEE8F9}"/>
              </a:ext>
            </a:extLst>
          </p:cNvPr>
          <p:cNvSpPr>
            <a:spLocks noGrp="1"/>
          </p:cNvSpPr>
          <p:nvPr>
            <p:ph type="title"/>
          </p:nvPr>
        </p:nvSpPr>
        <p:spPr>
          <a:xfrm>
            <a:off x="2523259" y="139716"/>
            <a:ext cx="6343650" cy="685800"/>
          </a:xfrm>
        </p:spPr>
        <p:txBody>
          <a:bodyPr/>
          <a:lstStyle>
            <a:lvl1pPr algn="l" defTabSz="685800" rtl="0" eaLnBrk="1" latinLnBrk="0" hangingPunct="1">
              <a:lnSpc>
                <a:spcPct val="90000"/>
              </a:lnSpc>
              <a:spcBef>
                <a:spcPct val="0"/>
              </a:spcBef>
              <a:buNone/>
              <a:defRPr lang="en-US" sz="3600" b="0" i="0" kern="1200" baseline="0" dirty="0">
                <a:solidFill>
                  <a:srgbClr val="0A316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3864295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6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764D571-E4BD-18A4-FC8B-2B8343EBA70F}"/>
              </a:ext>
            </a:extLst>
          </p:cNvPr>
          <p:cNvSpPr txBox="1">
            <a:spLocks/>
          </p:cNvSpPr>
          <p:nvPr userDrawn="1"/>
        </p:nvSpPr>
        <p:spPr>
          <a:xfrm>
            <a:off x="2461261" y="135174"/>
            <a:ext cx="6400800" cy="655320"/>
          </a:xfrm>
          <a:prstGeom prst="rect">
            <a:avLst/>
          </a:prstGeom>
          <a:solidFill>
            <a:srgbClr val="FFC000"/>
          </a:solidFill>
        </p:spPr>
        <p:txBody>
          <a:bodyPr vert="horz" lIns="91440" tIns="45720" rIns="91440" bIns="45720" rtlCol="0" anchor="ctr" anchorCtr="0">
            <a:noAutofit/>
          </a:bodyPr>
          <a:lst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a:lstStyle>
          <a:p>
            <a:pPr algn="ctr"/>
            <a:endParaRPr lang="en-US" sz="3200" dirty="0"/>
          </a:p>
        </p:txBody>
      </p:sp>
      <p:sp>
        <p:nvSpPr>
          <p:cNvPr id="8" name="Title 7">
            <a:extLst>
              <a:ext uri="{FF2B5EF4-FFF2-40B4-BE49-F238E27FC236}">
                <a16:creationId xmlns:a16="http://schemas.microsoft.com/office/drawing/2014/main" id="{1ED53023-836F-B18E-4EDF-8D1EBFF1934C}"/>
              </a:ext>
            </a:extLst>
          </p:cNvPr>
          <p:cNvSpPr>
            <a:spLocks noGrp="1"/>
          </p:cNvSpPr>
          <p:nvPr>
            <p:ph type="title"/>
          </p:nvPr>
        </p:nvSpPr>
        <p:spPr>
          <a:xfrm>
            <a:off x="2453639" y="199081"/>
            <a:ext cx="6461760" cy="579120"/>
          </a:xfrm>
        </p:spPr>
        <p:txBody>
          <a:bodyPr/>
          <a:lstStyle>
            <a:lvl1pPr algn="ctr" defTabSz="685800" rtl="0" eaLnBrk="1" latinLnBrk="0" hangingPunct="1">
              <a:lnSpc>
                <a:spcPct val="90000"/>
              </a:lnSpc>
              <a:spcBef>
                <a:spcPct val="0"/>
              </a:spcBef>
              <a:buNone/>
              <a:defRPr lang="en-US" sz="3200" b="0" i="0" kern="1200" baseline="0" dirty="0">
                <a:solidFill>
                  <a:srgbClr val="0A3161"/>
                </a:solidFill>
                <a:latin typeface="Arial" charset="0"/>
                <a:ea typeface="Arial" charset="0"/>
                <a:cs typeface="Arial" charset="0"/>
              </a:defRPr>
            </a:lvl1pPr>
          </a:lstStyle>
          <a:p>
            <a:r>
              <a:rPr lang="en-US" dirty="0"/>
              <a:t>Click to edit Master title style</a:t>
            </a:r>
          </a:p>
        </p:txBody>
      </p:sp>
      <p:sp>
        <p:nvSpPr>
          <p:cNvPr id="7" name="Picture Placeholder 6">
            <a:extLst>
              <a:ext uri="{FF2B5EF4-FFF2-40B4-BE49-F238E27FC236}">
                <a16:creationId xmlns:a16="http://schemas.microsoft.com/office/drawing/2014/main" id="{A4080286-E60D-DD28-B936-6C444A89DEAE}"/>
              </a:ext>
            </a:extLst>
          </p:cNvPr>
          <p:cNvSpPr>
            <a:spLocks noGrp="1"/>
          </p:cNvSpPr>
          <p:nvPr>
            <p:ph type="pic" sz="quarter" idx="24"/>
          </p:nvPr>
        </p:nvSpPr>
        <p:spPr>
          <a:xfrm>
            <a:off x="166688" y="1081088"/>
            <a:ext cx="8748712" cy="5368925"/>
          </a:xfrm>
        </p:spPr>
        <p:txBody>
          <a:bodyPr/>
          <a:lstStyle/>
          <a:p>
            <a:endParaRPr lang="en-US" dirty="0"/>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spTree>
    <p:extLst>
      <p:ext uri="{BB962C8B-B14F-4D97-AF65-F5344CB8AC3E}">
        <p14:creationId xmlns:p14="http://schemas.microsoft.com/office/powerpoint/2010/main" val="3140175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9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7D047-A69A-9F70-B43D-8CA4CA4AA1FC}"/>
              </a:ext>
            </a:extLst>
          </p:cNvPr>
          <p:cNvSpPr txBox="1">
            <a:spLocks/>
          </p:cNvSpPr>
          <p:nvPr userDrawn="1"/>
        </p:nvSpPr>
        <p:spPr>
          <a:xfrm>
            <a:off x="2453639" y="199081"/>
            <a:ext cx="6461761" cy="579120"/>
          </a:xfrm>
          <a:prstGeom prst="rect">
            <a:avLst/>
          </a:prstGeom>
          <a:solidFill>
            <a:srgbClr val="FFC000"/>
          </a:solidFill>
        </p:spPr>
        <p:txBody>
          <a:bodyPr vert="horz" lIns="91440" tIns="45720" rIns="91440" bIns="45720" rtlCol="0" anchor="ctr" anchorCtr="0">
            <a:noAutofit/>
          </a:bodyPr>
          <a:lst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a:lstStyle>
          <a:p>
            <a:pPr algn="ctr"/>
            <a:endParaRPr lang="en-US" sz="3200" dirty="0"/>
          </a:p>
        </p:txBody>
      </p:sp>
      <p:sp>
        <p:nvSpPr>
          <p:cNvPr id="8" name="Title 7">
            <a:extLst>
              <a:ext uri="{FF2B5EF4-FFF2-40B4-BE49-F238E27FC236}">
                <a16:creationId xmlns:a16="http://schemas.microsoft.com/office/drawing/2014/main" id="{1ED53023-836F-B18E-4EDF-8D1EBFF1934C}"/>
              </a:ext>
            </a:extLst>
          </p:cNvPr>
          <p:cNvSpPr>
            <a:spLocks noGrp="1"/>
          </p:cNvSpPr>
          <p:nvPr>
            <p:ph type="title"/>
          </p:nvPr>
        </p:nvSpPr>
        <p:spPr>
          <a:xfrm>
            <a:off x="2453639" y="199081"/>
            <a:ext cx="6461760" cy="579120"/>
          </a:xfrm>
        </p:spPr>
        <p:txBody>
          <a:bodyPr/>
          <a:lstStyle>
            <a:lvl1pPr algn="ctr" defTabSz="685800" rtl="0" eaLnBrk="1" latinLnBrk="0" hangingPunct="1">
              <a:lnSpc>
                <a:spcPct val="90000"/>
              </a:lnSpc>
              <a:spcBef>
                <a:spcPct val="0"/>
              </a:spcBef>
              <a:buNone/>
              <a:defRPr lang="en-US" sz="3200" b="0" i="0" kern="1200" baseline="0" dirty="0">
                <a:solidFill>
                  <a:srgbClr val="0A3161"/>
                </a:solidFill>
                <a:latin typeface="Arial" charset="0"/>
                <a:ea typeface="Arial" charset="0"/>
                <a:cs typeface="Arial"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pic>
        <p:nvPicPr>
          <p:cNvPr id="3" name="Picture Placeholder 4" descr="Screenshot Benefits Comparison table. Three contributors at different contribution rates, listed as follows: &#10;Employee TSP Contribution Rate: Sam 5%; Starting Salary $20,000; Ending salary $80,00; Total Service 30 years; FERS $10,449; Social Security $80,983; TSP $65,309; Total Employee Contributions $156,742; Rate of Return on TSP 8.5%; TSP Account Balance at Retirement $448,384; Total Annual Retirement Income $91,260. &#10;Employee TSP Contribution Rate: Sarah 2%; Starting Salary $20,000; Ending salary $80,00; Total Service 30 years; FERS $10,449; Social Security $80,983; TSP $26,124; Total Employee Contributions $117,556; Rate of Return on TSP 8.5%; TSP Account Balance at Retirement $224,192; Total Annual Retirement Income $67,776. &#10;Employee TSP Contribution Rate: Fred none; Starting Salary $20,000; Ending salary $80,00; Total Service 30 years; FERS $10,449; Social Security $80,983; TSP $0; Total Employee Contributions $91,443; Rate of Return on TSP 8.5%; TSP Account Balance at Retirement $44,838; Total Annual Retirement Income $48,984.&#10;">
            <a:extLst>
              <a:ext uri="{FF2B5EF4-FFF2-40B4-BE49-F238E27FC236}">
                <a16:creationId xmlns:a16="http://schemas.microsoft.com/office/drawing/2014/main" id="{7880843C-1322-B728-19BD-927A0FF75479}"/>
              </a:ext>
            </a:extLst>
          </p:cNvPr>
          <p:cNvPicPr>
            <a:picLocks noChangeAspect="1"/>
          </p:cNvPicPr>
          <p:nvPr userDrawn="1"/>
        </p:nvPicPr>
        <p:blipFill>
          <a:blip r:embed="rId3"/>
          <a:stretch>
            <a:fillRect/>
          </a:stretch>
        </p:blipFill>
        <p:spPr>
          <a:xfrm>
            <a:off x="745186" y="1293522"/>
            <a:ext cx="7693819" cy="5029636"/>
          </a:xfrm>
          <a:prstGeom prst="rect">
            <a:avLst/>
          </a:prstGeom>
        </p:spPr>
      </p:pic>
      <p:sp>
        <p:nvSpPr>
          <p:cNvPr id="6" name="Text Placeholder 5">
            <a:extLst>
              <a:ext uri="{FF2B5EF4-FFF2-40B4-BE49-F238E27FC236}">
                <a16:creationId xmlns:a16="http://schemas.microsoft.com/office/drawing/2014/main" id="{312CFD6E-6FE1-5676-445B-74959A0BEC05}"/>
              </a:ext>
            </a:extLst>
          </p:cNvPr>
          <p:cNvSpPr>
            <a:spLocks noGrp="1"/>
          </p:cNvSpPr>
          <p:nvPr>
            <p:ph type="body" sz="quarter" idx="24"/>
          </p:nvPr>
        </p:nvSpPr>
        <p:spPr>
          <a:xfrm>
            <a:off x="-327811" y="6995465"/>
            <a:ext cx="5148386" cy="1864449"/>
          </a:xfrm>
        </p:spPr>
        <p:txBody>
          <a:bodyPr/>
          <a:lstStyle>
            <a:lvl1pPr>
              <a:lnSpc>
                <a:spcPct val="100000"/>
              </a:lnSpc>
              <a:spcBef>
                <a:spcPts val="0"/>
              </a:spcBef>
              <a:spcAft>
                <a:spcPts val="0"/>
              </a:spcAft>
              <a:defRPr sz="800" b="0">
                <a:solidFill>
                  <a:schemeClr val="bg1"/>
                </a:solidFill>
              </a:defRPr>
            </a:lvl1pPr>
          </a:lstStyle>
          <a:p>
            <a:pPr lvl="0"/>
            <a:endParaRPr lang="en-US"/>
          </a:p>
        </p:txBody>
      </p:sp>
    </p:spTree>
    <p:extLst>
      <p:ext uri="{BB962C8B-B14F-4D97-AF65-F5344CB8AC3E}">
        <p14:creationId xmlns:p14="http://schemas.microsoft.com/office/powerpoint/2010/main" val="3773220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885949" y="2297748"/>
            <a:ext cx="6858000" cy="1580337"/>
          </a:xfrm>
          <a:prstGeom prst="rect">
            <a:avLst/>
          </a:prstGeom>
        </p:spPr>
        <p:txBody>
          <a:bodyPr anchor="b">
            <a:noAutofit/>
          </a:bodyPr>
          <a:lstStyle>
            <a:lvl1pPr algn="l">
              <a:defRPr sz="3000" b="0">
                <a:solidFill>
                  <a:srgbClr val="0A3161"/>
                </a:solidFill>
              </a:defRPr>
            </a:lvl1pPr>
          </a:lstStyle>
          <a:p>
            <a:r>
              <a:rPr lang="en-US" dirty="0"/>
              <a:t>IRS Presentation Title</a:t>
            </a:r>
            <a:br>
              <a:rPr lang="en-US" dirty="0"/>
            </a:br>
            <a:r>
              <a:rPr lang="en-US" dirty="0"/>
              <a:t>Up to Two Lines of Text</a:t>
            </a:r>
          </a:p>
        </p:txBody>
      </p:sp>
      <p:sp>
        <p:nvSpPr>
          <p:cNvPr id="3" name="Subtitle 2">
            <a:extLst>
              <a:ext uri="{FF2B5EF4-FFF2-40B4-BE49-F238E27FC236}">
                <a16:creationId xmlns:a16="http://schemas.microsoft.com/office/drawing/2014/main" id="{AACFD644-06DC-3D45-9CE4-FABCE294459F}"/>
              </a:ext>
            </a:extLst>
          </p:cNvPr>
          <p:cNvSpPr>
            <a:spLocks noGrp="1"/>
          </p:cNvSpPr>
          <p:nvPr>
            <p:ph type="subTitle" idx="1" hasCustomPrompt="1"/>
          </p:nvPr>
        </p:nvSpPr>
        <p:spPr>
          <a:xfrm>
            <a:off x="1885950" y="4002029"/>
            <a:ext cx="6858000" cy="828475"/>
          </a:xfrm>
        </p:spPr>
        <p:txBody>
          <a:bodyPr>
            <a:noAutofit/>
          </a:bodyPr>
          <a:lstStyle>
            <a:lvl1pPr marL="0" indent="0" algn="l">
              <a:lnSpc>
                <a:spcPts val="2175"/>
              </a:lnSpc>
              <a:spcBef>
                <a:spcPts val="0"/>
              </a:spcBef>
              <a:spcAft>
                <a:spcPts val="0"/>
              </a:spcAft>
              <a:buNone/>
              <a:defRPr sz="1950" b="0">
                <a:solidFill>
                  <a:srgbClr val="B3194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br>
              <a:rPr lang="en-US" dirty="0"/>
            </a:br>
            <a:r>
              <a:rPr lang="en-US" dirty="0"/>
              <a:t>Up to Two Lines of Text</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817370" y="5155569"/>
            <a:ext cx="6926580" cy="936625"/>
          </a:xfrm>
        </p:spPr>
        <p:txBody>
          <a:bodyPr/>
          <a:lstStyle>
            <a:lvl1pPr>
              <a:defRPr sz="1350" b="0" i="1">
                <a:solidFill>
                  <a:srgbClr val="0A3161"/>
                </a:solidFill>
              </a:defRPr>
            </a:lvl1pPr>
          </a:lstStyle>
          <a:p>
            <a:pPr lvl="0"/>
            <a:r>
              <a:rPr lang="en-US" dirty="0"/>
              <a:t>Tagline or Other Information</a:t>
            </a:r>
          </a:p>
        </p:txBody>
      </p:sp>
      <p:sp>
        <p:nvSpPr>
          <p:cNvPr id="7" name="Text Placeholder 5">
            <a:extLst>
              <a:ext uri="{FF2B5EF4-FFF2-40B4-BE49-F238E27FC236}">
                <a16:creationId xmlns:a16="http://schemas.microsoft.com/office/drawing/2014/main" id="{5C9CB3C0-A269-B449-B2B6-55A49E7F1144}"/>
              </a:ext>
            </a:extLst>
          </p:cNvPr>
          <p:cNvSpPr>
            <a:spLocks noGrp="1"/>
          </p:cNvSpPr>
          <p:nvPr>
            <p:ph type="body" sz="quarter" idx="13" hasCustomPrompt="1"/>
          </p:nvPr>
        </p:nvSpPr>
        <p:spPr>
          <a:xfrm>
            <a:off x="1885950" y="1920241"/>
            <a:ext cx="2446338" cy="377507"/>
          </a:xfrm>
        </p:spPr>
        <p:txBody>
          <a:bodyPr/>
          <a:lstStyle>
            <a:lvl1pPr>
              <a:defRPr sz="1350" b="0"/>
            </a:lvl1pPr>
          </a:lstStyle>
          <a:p>
            <a:pPr lvl="0"/>
            <a:r>
              <a:rPr lang="en-US" dirty="0"/>
              <a:t>Date</a:t>
            </a:r>
          </a:p>
        </p:txBody>
      </p:sp>
      <p:sp>
        <p:nvSpPr>
          <p:cNvPr id="8" name="Text Placeholder 5">
            <a:extLst>
              <a:ext uri="{FF2B5EF4-FFF2-40B4-BE49-F238E27FC236}">
                <a16:creationId xmlns:a16="http://schemas.microsoft.com/office/drawing/2014/main" id="{E0B3BCA8-A564-A04C-8A7D-F05B20B5D944}"/>
              </a:ext>
            </a:extLst>
          </p:cNvPr>
          <p:cNvSpPr>
            <a:spLocks noGrp="1"/>
          </p:cNvSpPr>
          <p:nvPr>
            <p:ph type="body" sz="quarter" idx="19" hasCustomPrompt="1"/>
          </p:nvPr>
        </p:nvSpPr>
        <p:spPr>
          <a:xfrm>
            <a:off x="2354092" y="128016"/>
            <a:ext cx="6343649" cy="685800"/>
          </a:xfrm>
        </p:spPr>
        <p:txBody>
          <a:bodyPr anchor="ctr">
            <a:normAutofit/>
          </a:bodyPr>
          <a:lstStyle>
            <a:lvl1pPr>
              <a:defRPr sz="1275" b="1" i="0" baseline="0">
                <a:solidFill>
                  <a:srgbClr val="0A3161"/>
                </a:solidFill>
                <a:latin typeface="Arial Black" charset="0"/>
                <a:ea typeface="Arial Black" charset="0"/>
                <a:cs typeface="Arial Black" charset="0"/>
              </a:defRPr>
            </a:lvl1pPr>
          </a:lstStyle>
          <a:p>
            <a:pPr lvl="0"/>
            <a:r>
              <a:rPr lang="en-US" dirty="0"/>
              <a:t>IRS Business Unit Name</a:t>
            </a:r>
          </a:p>
        </p:txBody>
      </p:sp>
    </p:spTree>
    <p:extLst>
      <p:ext uri="{BB962C8B-B14F-4D97-AF65-F5344CB8AC3E}">
        <p14:creationId xmlns:p14="http://schemas.microsoft.com/office/powerpoint/2010/main" val="1420893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8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pic>
        <p:nvPicPr>
          <p:cNvPr id="3" name="Picture 2">
            <a:extLst>
              <a:ext uri="{FF2B5EF4-FFF2-40B4-BE49-F238E27FC236}">
                <a16:creationId xmlns:a16="http://schemas.microsoft.com/office/drawing/2014/main" id="{9B755019-E34D-DD0B-A895-7788BD384DFD}"/>
              </a:ext>
            </a:extLst>
          </p:cNvPr>
          <p:cNvPicPr>
            <a:picLocks noChangeAspect="1"/>
          </p:cNvPicPr>
          <p:nvPr userDrawn="1"/>
        </p:nvPicPr>
        <p:blipFill>
          <a:blip r:embed="rId3"/>
          <a:stretch>
            <a:fillRect/>
          </a:stretch>
        </p:blipFill>
        <p:spPr>
          <a:xfrm>
            <a:off x="1162466" y="1751144"/>
            <a:ext cx="6819067" cy="3733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le 3">
            <a:extLst>
              <a:ext uri="{FF2B5EF4-FFF2-40B4-BE49-F238E27FC236}">
                <a16:creationId xmlns:a16="http://schemas.microsoft.com/office/drawing/2014/main" id="{9A08C9AB-7FEA-FED8-077D-F2710BB44891}"/>
              </a:ext>
            </a:extLst>
          </p:cNvPr>
          <p:cNvSpPr>
            <a:spLocks noGrp="1"/>
          </p:cNvSpPr>
          <p:nvPr>
            <p:ph type="title"/>
          </p:nvPr>
        </p:nvSpPr>
        <p:spPr>
          <a:xfrm>
            <a:off x="0" y="6858000"/>
            <a:ext cx="9144000" cy="526211"/>
          </a:xfrm>
        </p:spPr>
        <p:txBody>
          <a:bodyPr/>
          <a:lstStyle>
            <a:lvl1pPr>
              <a:defRPr sz="1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13392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7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7D047-A69A-9F70-B43D-8CA4CA4AA1FC}"/>
              </a:ext>
            </a:extLst>
          </p:cNvPr>
          <p:cNvSpPr txBox="1">
            <a:spLocks/>
          </p:cNvSpPr>
          <p:nvPr userDrawn="1"/>
        </p:nvSpPr>
        <p:spPr>
          <a:xfrm>
            <a:off x="2453639" y="199081"/>
            <a:ext cx="6461761" cy="579120"/>
          </a:xfrm>
          <a:prstGeom prst="rect">
            <a:avLst/>
          </a:prstGeom>
          <a:solidFill>
            <a:srgbClr val="FFC000"/>
          </a:solidFill>
        </p:spPr>
        <p:txBody>
          <a:bodyPr vert="horz" lIns="91440" tIns="45720" rIns="91440" bIns="45720" rtlCol="0" anchor="ctr" anchorCtr="0">
            <a:noAutofit/>
          </a:bodyPr>
          <a:lst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a:lstStyle>
          <a:p>
            <a:pPr algn="ctr"/>
            <a:endParaRPr lang="en-US" sz="3200" dirty="0"/>
          </a:p>
        </p:txBody>
      </p:sp>
      <p:sp>
        <p:nvSpPr>
          <p:cNvPr id="8" name="Title 7">
            <a:extLst>
              <a:ext uri="{FF2B5EF4-FFF2-40B4-BE49-F238E27FC236}">
                <a16:creationId xmlns:a16="http://schemas.microsoft.com/office/drawing/2014/main" id="{1ED53023-836F-B18E-4EDF-8D1EBFF1934C}"/>
              </a:ext>
            </a:extLst>
          </p:cNvPr>
          <p:cNvSpPr>
            <a:spLocks noGrp="1"/>
          </p:cNvSpPr>
          <p:nvPr>
            <p:ph type="title"/>
          </p:nvPr>
        </p:nvSpPr>
        <p:spPr>
          <a:xfrm>
            <a:off x="2453639" y="199081"/>
            <a:ext cx="6461760" cy="579120"/>
          </a:xfrm>
        </p:spPr>
        <p:txBody>
          <a:bodyPr/>
          <a:lstStyle>
            <a:lvl1pPr algn="ctr" defTabSz="685800" rtl="0" eaLnBrk="1" latinLnBrk="0" hangingPunct="1">
              <a:lnSpc>
                <a:spcPct val="90000"/>
              </a:lnSpc>
              <a:spcBef>
                <a:spcPct val="0"/>
              </a:spcBef>
              <a:buNone/>
              <a:defRPr lang="en-US" sz="3200" b="0" i="0" kern="1200" baseline="0" dirty="0">
                <a:solidFill>
                  <a:srgbClr val="0A3161"/>
                </a:solidFill>
                <a:latin typeface="Arial" charset="0"/>
                <a:ea typeface="Arial" charset="0"/>
                <a:cs typeface="Arial" charset="0"/>
              </a:defRPr>
            </a:lvl1pPr>
          </a:lstStyle>
          <a:p>
            <a:r>
              <a:rPr lang="en-US" dirty="0"/>
              <a:t>Click to edit Master title style</a:t>
            </a:r>
          </a:p>
        </p:txBody>
      </p:sp>
      <p:sp>
        <p:nvSpPr>
          <p:cNvPr id="10" name="Text Placeholder 9">
            <a:extLst>
              <a:ext uri="{FF2B5EF4-FFF2-40B4-BE49-F238E27FC236}">
                <a16:creationId xmlns:a16="http://schemas.microsoft.com/office/drawing/2014/main" id="{6DBB713A-1777-70CF-E0D1-8CEF9B58F8DA}"/>
              </a:ext>
            </a:extLst>
          </p:cNvPr>
          <p:cNvSpPr>
            <a:spLocks noGrp="1"/>
          </p:cNvSpPr>
          <p:nvPr>
            <p:ph type="body" sz="quarter" idx="24"/>
          </p:nvPr>
        </p:nvSpPr>
        <p:spPr>
          <a:xfrm>
            <a:off x="419100" y="1103313"/>
            <a:ext cx="8305800" cy="1447800"/>
          </a:xfrm>
        </p:spPr>
        <p:txBody>
          <a:bodyPr/>
          <a:lstStyle>
            <a:lvl1pPr marL="342900" indent="-342900" algn="ctr" defTabSz="685800" rtl="0" eaLnBrk="1" latinLnBrk="0" hangingPunct="1">
              <a:lnSpc>
                <a:spcPct val="100000"/>
              </a:lnSpc>
              <a:spcBef>
                <a:spcPct val="50000"/>
              </a:spcBef>
              <a:defRPr lang="en-US" sz="1600" kern="1200" dirty="0" smtClean="0">
                <a:solidFill>
                  <a:srgbClr val="002060"/>
                </a:solidFill>
                <a:latin typeface="Arial" charset="0"/>
                <a:ea typeface="ＭＳ Ｐゴシック" charset="-128"/>
                <a:cs typeface="+mn-cs"/>
              </a:defRPr>
            </a:lvl1pPr>
            <a:lvl2pPr marL="342900" indent="-342900" algn="ctr" defTabSz="685800" rtl="0" eaLnBrk="1" latinLnBrk="0" hangingPunct="1">
              <a:lnSpc>
                <a:spcPct val="100000"/>
              </a:lnSpc>
              <a:spcBef>
                <a:spcPct val="50000"/>
              </a:spcBef>
              <a:defRPr lang="en-US" sz="1600" kern="1200" dirty="0" smtClean="0">
                <a:solidFill>
                  <a:srgbClr val="002060"/>
                </a:solidFill>
                <a:latin typeface="Arial" charset="0"/>
                <a:ea typeface="ＭＳ Ｐゴシック" charset="-128"/>
                <a:cs typeface="+mn-cs"/>
              </a:defRPr>
            </a:lvl2pPr>
            <a:lvl3pPr marL="342900" indent="-342900" algn="ctr" defTabSz="685800" rtl="0" eaLnBrk="1" latinLnBrk="0" hangingPunct="1">
              <a:lnSpc>
                <a:spcPct val="100000"/>
              </a:lnSpc>
              <a:spcBef>
                <a:spcPct val="50000"/>
              </a:spcBef>
              <a:defRPr lang="en-US" sz="1600" kern="1200" dirty="0" smtClean="0">
                <a:solidFill>
                  <a:srgbClr val="002060"/>
                </a:solidFill>
                <a:latin typeface="Arial" charset="0"/>
                <a:ea typeface="ＭＳ Ｐゴシック" charset="-128"/>
                <a:cs typeface="+mn-cs"/>
              </a:defRPr>
            </a:lvl3pPr>
            <a:lvl4pPr marL="342900" indent="-342900" algn="ctr" defTabSz="685800" rtl="0" eaLnBrk="1" latinLnBrk="0" hangingPunct="1">
              <a:lnSpc>
                <a:spcPct val="100000"/>
              </a:lnSpc>
              <a:spcBef>
                <a:spcPct val="50000"/>
              </a:spcBef>
              <a:defRPr lang="en-US" sz="1600" kern="1200" dirty="0" smtClean="0">
                <a:solidFill>
                  <a:srgbClr val="002060"/>
                </a:solidFill>
                <a:latin typeface="Arial" charset="0"/>
                <a:ea typeface="ＭＳ Ｐゴシック" charset="-128"/>
                <a:cs typeface="+mn-cs"/>
              </a:defRPr>
            </a:lvl4pPr>
            <a:lvl5pPr marL="342900" indent="-342900" algn="ctr" defTabSz="685800" rtl="0" eaLnBrk="1" latinLnBrk="0" hangingPunct="1">
              <a:lnSpc>
                <a:spcPct val="100000"/>
              </a:lnSpc>
              <a:spcBef>
                <a:spcPct val="50000"/>
              </a:spcBef>
              <a:defRPr lang="en-US" sz="1600" kern="1200" dirty="0">
                <a:solidFill>
                  <a:srgbClr val="002060"/>
                </a:solidFill>
                <a:latin typeface="Arial" charset="0"/>
                <a:ea typeface="ＭＳ Ｐゴシック" charset="-128"/>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able Placeholder 11">
            <a:extLst>
              <a:ext uri="{FF2B5EF4-FFF2-40B4-BE49-F238E27FC236}">
                <a16:creationId xmlns:a16="http://schemas.microsoft.com/office/drawing/2014/main" id="{85FABD86-2B5B-4A18-7186-326657437FCE}"/>
              </a:ext>
            </a:extLst>
          </p:cNvPr>
          <p:cNvSpPr>
            <a:spLocks noGrp="1"/>
          </p:cNvSpPr>
          <p:nvPr>
            <p:ph type="tbl" sz="quarter" idx="25"/>
          </p:nvPr>
        </p:nvSpPr>
        <p:spPr>
          <a:xfrm>
            <a:off x="533400" y="2816225"/>
            <a:ext cx="8077200" cy="1651000"/>
          </a:xfrm>
        </p:spPr>
        <p:txBody>
          <a:bodyPr/>
          <a:lstStyle/>
          <a:p>
            <a:endParaRPr lang="en-US" dirty="0"/>
          </a:p>
        </p:txBody>
      </p:sp>
      <p:sp>
        <p:nvSpPr>
          <p:cNvPr id="14" name="Text Placeholder 13">
            <a:extLst>
              <a:ext uri="{FF2B5EF4-FFF2-40B4-BE49-F238E27FC236}">
                <a16:creationId xmlns:a16="http://schemas.microsoft.com/office/drawing/2014/main" id="{1C9DF813-BC9B-A8CF-1363-6CE06BDF9677}"/>
              </a:ext>
            </a:extLst>
          </p:cNvPr>
          <p:cNvSpPr>
            <a:spLocks noGrp="1"/>
          </p:cNvSpPr>
          <p:nvPr>
            <p:ph type="body" sz="quarter" idx="26"/>
          </p:nvPr>
        </p:nvSpPr>
        <p:spPr>
          <a:xfrm>
            <a:off x="723900" y="5267325"/>
            <a:ext cx="7696200" cy="1077913"/>
          </a:xfrm>
        </p:spPr>
        <p:txBody>
          <a:bodyPr/>
          <a:lstStyle>
            <a:lvl1pPr marL="0" algn="ctr" defTabSz="685800" rtl="0" eaLnBrk="1" latinLnBrk="0" hangingPunct="1">
              <a:lnSpc>
                <a:spcPct val="100000"/>
              </a:lnSpc>
              <a:spcBef>
                <a:spcPct val="50000"/>
              </a:spcBef>
              <a:defRPr lang="en-US" sz="1600" kern="1200" dirty="0" smtClean="0">
                <a:solidFill>
                  <a:srgbClr val="002060"/>
                </a:solidFill>
                <a:latin typeface="+mn-lt"/>
                <a:ea typeface="+mn-ea"/>
                <a:cs typeface="+mn-cs"/>
              </a:defRPr>
            </a:lvl1pPr>
            <a:lvl2pPr marL="0" algn="ctr" defTabSz="685800" rtl="0" eaLnBrk="1" latinLnBrk="0" hangingPunct="1">
              <a:lnSpc>
                <a:spcPct val="100000"/>
              </a:lnSpc>
              <a:spcBef>
                <a:spcPct val="50000"/>
              </a:spcBef>
              <a:defRPr lang="en-US" sz="1600" kern="1200" dirty="0" smtClean="0">
                <a:solidFill>
                  <a:srgbClr val="002060"/>
                </a:solidFill>
                <a:latin typeface="+mn-lt"/>
                <a:ea typeface="+mn-ea"/>
                <a:cs typeface="+mn-cs"/>
              </a:defRPr>
            </a:lvl2pPr>
            <a:lvl3pPr marL="0" algn="ctr" defTabSz="685800" rtl="0" eaLnBrk="1" latinLnBrk="0" hangingPunct="1">
              <a:lnSpc>
                <a:spcPct val="100000"/>
              </a:lnSpc>
              <a:spcBef>
                <a:spcPct val="50000"/>
              </a:spcBef>
              <a:defRPr lang="en-US" sz="1600" kern="1200" dirty="0" smtClean="0">
                <a:solidFill>
                  <a:srgbClr val="002060"/>
                </a:solidFill>
                <a:latin typeface="+mn-lt"/>
                <a:ea typeface="+mn-ea"/>
                <a:cs typeface="+mn-cs"/>
              </a:defRPr>
            </a:lvl3pPr>
            <a:lvl4pPr marL="0" algn="ctr" defTabSz="685800" rtl="0" eaLnBrk="1" latinLnBrk="0" hangingPunct="1">
              <a:lnSpc>
                <a:spcPct val="100000"/>
              </a:lnSpc>
              <a:spcBef>
                <a:spcPct val="50000"/>
              </a:spcBef>
              <a:defRPr lang="en-US" sz="1600" kern="1200" dirty="0" smtClean="0">
                <a:solidFill>
                  <a:srgbClr val="002060"/>
                </a:solidFill>
                <a:latin typeface="+mn-lt"/>
                <a:ea typeface="+mn-ea"/>
                <a:cs typeface="+mn-cs"/>
              </a:defRPr>
            </a:lvl4pPr>
            <a:lvl5pPr marL="0" algn="ctr" defTabSz="685800" rtl="0" eaLnBrk="1" latinLnBrk="0" hangingPunct="1">
              <a:lnSpc>
                <a:spcPct val="100000"/>
              </a:lnSpc>
              <a:spcBef>
                <a:spcPct val="50000"/>
              </a:spcBef>
              <a:defRPr lang="en-US" sz="1600" kern="1200" dirty="0">
                <a:solidFill>
                  <a:srgbClr val="002060"/>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spTree>
    <p:extLst>
      <p:ext uri="{BB962C8B-B14F-4D97-AF65-F5344CB8AC3E}">
        <p14:creationId xmlns:p14="http://schemas.microsoft.com/office/powerpoint/2010/main" val="3942464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6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7D047-A69A-9F70-B43D-8CA4CA4AA1FC}"/>
              </a:ext>
            </a:extLst>
          </p:cNvPr>
          <p:cNvSpPr txBox="1">
            <a:spLocks/>
          </p:cNvSpPr>
          <p:nvPr userDrawn="1"/>
        </p:nvSpPr>
        <p:spPr>
          <a:xfrm>
            <a:off x="2453639" y="199081"/>
            <a:ext cx="6461761" cy="579120"/>
          </a:xfrm>
          <a:prstGeom prst="rect">
            <a:avLst/>
          </a:prstGeom>
          <a:solidFill>
            <a:srgbClr val="FFC000"/>
          </a:solidFill>
        </p:spPr>
        <p:txBody>
          <a:bodyPr vert="horz" lIns="91440" tIns="45720" rIns="91440" bIns="45720" rtlCol="0" anchor="ctr" anchorCtr="0">
            <a:noAutofit/>
          </a:bodyPr>
          <a:lst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a:lstStyle>
          <a:p>
            <a:pPr algn="ctr"/>
            <a:endParaRPr lang="en-US" sz="3200" dirty="0"/>
          </a:p>
        </p:txBody>
      </p:sp>
      <p:sp>
        <p:nvSpPr>
          <p:cNvPr id="8" name="Title 7">
            <a:extLst>
              <a:ext uri="{FF2B5EF4-FFF2-40B4-BE49-F238E27FC236}">
                <a16:creationId xmlns:a16="http://schemas.microsoft.com/office/drawing/2014/main" id="{1ED53023-836F-B18E-4EDF-8D1EBFF1934C}"/>
              </a:ext>
            </a:extLst>
          </p:cNvPr>
          <p:cNvSpPr>
            <a:spLocks noGrp="1"/>
          </p:cNvSpPr>
          <p:nvPr>
            <p:ph type="title"/>
          </p:nvPr>
        </p:nvSpPr>
        <p:spPr>
          <a:xfrm>
            <a:off x="2453639" y="199081"/>
            <a:ext cx="6461760" cy="579120"/>
          </a:xfrm>
        </p:spPr>
        <p:txBody>
          <a:bodyPr/>
          <a:lstStyle>
            <a:lvl1pPr algn="ctr" defTabSz="685800" rtl="0" eaLnBrk="1" latinLnBrk="0" hangingPunct="1">
              <a:lnSpc>
                <a:spcPct val="90000"/>
              </a:lnSpc>
              <a:spcBef>
                <a:spcPct val="0"/>
              </a:spcBef>
              <a:buNone/>
              <a:defRPr lang="en-US" sz="3200" b="0" i="0" kern="1200" baseline="0" dirty="0">
                <a:solidFill>
                  <a:srgbClr val="0A3161"/>
                </a:solidFill>
                <a:latin typeface="Arial" charset="0"/>
                <a:ea typeface="Arial" charset="0"/>
                <a:cs typeface="Arial" charset="0"/>
              </a:defRPr>
            </a:lvl1pPr>
          </a:lstStyle>
          <a:p>
            <a:r>
              <a:rPr lang="en-US" dirty="0"/>
              <a:t>Click to edit Master title style</a:t>
            </a:r>
          </a:p>
        </p:txBody>
      </p:sp>
      <p:sp>
        <p:nvSpPr>
          <p:cNvPr id="12" name="Text Placeholder 11">
            <a:extLst>
              <a:ext uri="{FF2B5EF4-FFF2-40B4-BE49-F238E27FC236}">
                <a16:creationId xmlns:a16="http://schemas.microsoft.com/office/drawing/2014/main" id="{F5F7D099-48A2-42F3-9BE1-F9D9A9CC2315}"/>
              </a:ext>
            </a:extLst>
          </p:cNvPr>
          <p:cNvSpPr>
            <a:spLocks noGrp="1"/>
          </p:cNvSpPr>
          <p:nvPr>
            <p:ph type="body" sz="quarter" idx="24"/>
          </p:nvPr>
        </p:nvSpPr>
        <p:spPr>
          <a:xfrm>
            <a:off x="278108" y="1168311"/>
            <a:ext cx="5448300" cy="784830"/>
          </a:xfrm>
        </p:spPr>
        <p:txBody>
          <a:bodyPr/>
          <a:lstStyle>
            <a:lvl1pPr algn="ctr">
              <a:defRPr lang="en-US" sz="1500" b="0" kern="1200" dirty="0" smtClean="0">
                <a:solidFill>
                  <a:srgbClr val="002060"/>
                </a:solidFill>
                <a:latin typeface="+mn-lt"/>
                <a:ea typeface="+mn-ea"/>
                <a:cs typeface="+mn-cs"/>
              </a:defRPr>
            </a:lvl1pPr>
            <a:lvl2pPr algn="ctr">
              <a:defRPr lang="en-US" sz="1500" b="0" kern="1200" dirty="0" smtClean="0">
                <a:solidFill>
                  <a:srgbClr val="002060"/>
                </a:solidFill>
                <a:latin typeface="+mn-lt"/>
                <a:ea typeface="+mn-ea"/>
                <a:cs typeface="+mn-cs"/>
              </a:defRPr>
            </a:lvl2pPr>
            <a:lvl3pPr algn="ctr">
              <a:defRPr lang="en-US" sz="1500" b="0" kern="1200" dirty="0" smtClean="0">
                <a:solidFill>
                  <a:srgbClr val="002060"/>
                </a:solidFill>
                <a:latin typeface="+mn-lt"/>
                <a:ea typeface="+mn-ea"/>
                <a:cs typeface="+mn-cs"/>
              </a:defRPr>
            </a:lvl3pPr>
            <a:lvl4pPr algn="ctr">
              <a:defRPr lang="en-US" sz="1500" b="0" kern="1200" dirty="0" smtClean="0">
                <a:solidFill>
                  <a:srgbClr val="002060"/>
                </a:solidFill>
                <a:latin typeface="+mn-lt"/>
                <a:ea typeface="+mn-ea"/>
                <a:cs typeface="+mn-cs"/>
              </a:defRPr>
            </a:lvl4pPr>
            <a:lvl5pPr algn="ctr">
              <a:defRPr lang="en-US" sz="1500" b="0" kern="1200" dirty="0">
                <a:solidFill>
                  <a:srgbClr val="002060"/>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0D98A708-5C57-315C-7282-1D660BCB3F60}"/>
              </a:ext>
            </a:extLst>
          </p:cNvPr>
          <p:cNvSpPr>
            <a:spLocks noGrp="1"/>
          </p:cNvSpPr>
          <p:nvPr>
            <p:ph type="pic" sz="quarter" idx="25"/>
          </p:nvPr>
        </p:nvSpPr>
        <p:spPr>
          <a:xfrm>
            <a:off x="576263" y="2127250"/>
            <a:ext cx="4852987" cy="1528763"/>
          </a:xfrm>
        </p:spPr>
        <p:txBody>
          <a:bodyPr/>
          <a:lstStyle/>
          <a:p>
            <a:endParaRPr lang="en-US" dirty="0"/>
          </a:p>
        </p:txBody>
      </p:sp>
      <p:sp>
        <p:nvSpPr>
          <p:cNvPr id="16" name="Text Placeholder 15">
            <a:extLst>
              <a:ext uri="{FF2B5EF4-FFF2-40B4-BE49-F238E27FC236}">
                <a16:creationId xmlns:a16="http://schemas.microsoft.com/office/drawing/2014/main" id="{187167BC-0431-AA03-D7E4-FE708814E1D5}"/>
              </a:ext>
            </a:extLst>
          </p:cNvPr>
          <p:cNvSpPr>
            <a:spLocks noGrp="1"/>
          </p:cNvSpPr>
          <p:nvPr>
            <p:ph type="body" sz="quarter" idx="26"/>
          </p:nvPr>
        </p:nvSpPr>
        <p:spPr>
          <a:xfrm>
            <a:off x="668338" y="4128877"/>
            <a:ext cx="4276725" cy="323850"/>
          </a:xfrm>
        </p:spPr>
        <p:txBody>
          <a:bodyPr/>
          <a:lstStyle>
            <a:lvl1pPr algn="ctr">
              <a:defRPr lang="en-US" sz="1500" b="0" kern="1200" dirty="0" smtClean="0">
                <a:solidFill>
                  <a:srgbClr val="002060"/>
                </a:solidFill>
                <a:latin typeface="+mn-lt"/>
                <a:ea typeface="+mn-ea"/>
                <a:cs typeface="+mn-cs"/>
              </a:defRPr>
            </a:lvl1pPr>
            <a:lvl2pPr algn="ctr">
              <a:defRPr lang="en-US" sz="1500" b="0" kern="1200" dirty="0" smtClean="0">
                <a:solidFill>
                  <a:srgbClr val="002060"/>
                </a:solidFill>
                <a:latin typeface="+mn-lt"/>
                <a:ea typeface="+mn-ea"/>
                <a:cs typeface="+mn-cs"/>
              </a:defRPr>
            </a:lvl2pPr>
            <a:lvl3pPr algn="ctr">
              <a:defRPr lang="en-US" sz="1500" b="0" kern="1200" dirty="0" smtClean="0">
                <a:solidFill>
                  <a:srgbClr val="002060"/>
                </a:solidFill>
                <a:latin typeface="+mn-lt"/>
                <a:ea typeface="+mn-ea"/>
                <a:cs typeface="+mn-cs"/>
              </a:defRPr>
            </a:lvl3pPr>
            <a:lvl4pPr algn="ctr">
              <a:defRPr lang="en-US" sz="1500" b="0" kern="1200" dirty="0" smtClean="0">
                <a:solidFill>
                  <a:srgbClr val="002060"/>
                </a:solidFill>
                <a:latin typeface="+mn-lt"/>
                <a:ea typeface="+mn-ea"/>
                <a:cs typeface="+mn-cs"/>
              </a:defRPr>
            </a:lvl4pPr>
            <a:lvl5pPr algn="ctr">
              <a:defRPr lang="en-US" sz="1500" b="0" kern="1200" dirty="0">
                <a:solidFill>
                  <a:srgbClr val="002060"/>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7">
            <a:extLst>
              <a:ext uri="{FF2B5EF4-FFF2-40B4-BE49-F238E27FC236}">
                <a16:creationId xmlns:a16="http://schemas.microsoft.com/office/drawing/2014/main" id="{1BC85915-9C19-D45C-051F-95B6F23AC3DC}"/>
              </a:ext>
            </a:extLst>
          </p:cNvPr>
          <p:cNvSpPr>
            <a:spLocks noGrp="1"/>
          </p:cNvSpPr>
          <p:nvPr>
            <p:ph type="pic" sz="quarter" idx="27"/>
          </p:nvPr>
        </p:nvSpPr>
        <p:spPr>
          <a:xfrm>
            <a:off x="668338" y="4611688"/>
            <a:ext cx="4667250" cy="1495425"/>
          </a:xfrm>
        </p:spPr>
        <p:txBody>
          <a:bodyPr/>
          <a:lstStyle/>
          <a:p>
            <a:endParaRPr lang="en-US" dirty="0"/>
          </a:p>
        </p:txBody>
      </p:sp>
      <p:sp>
        <p:nvSpPr>
          <p:cNvPr id="20" name="Text Placeholder 19">
            <a:extLst>
              <a:ext uri="{FF2B5EF4-FFF2-40B4-BE49-F238E27FC236}">
                <a16:creationId xmlns:a16="http://schemas.microsoft.com/office/drawing/2014/main" id="{F9CC0335-2376-978D-959E-3E581214E2E8}"/>
              </a:ext>
            </a:extLst>
          </p:cNvPr>
          <p:cNvSpPr>
            <a:spLocks noGrp="1"/>
          </p:cNvSpPr>
          <p:nvPr>
            <p:ph type="body" sz="quarter" idx="28"/>
          </p:nvPr>
        </p:nvSpPr>
        <p:spPr>
          <a:xfrm>
            <a:off x="5726113" y="1944477"/>
            <a:ext cx="3033712" cy="3970338"/>
          </a:xfrm>
        </p:spPr>
        <p:txBody>
          <a:bodyPr/>
          <a:lstStyle>
            <a:lvl1pPr>
              <a:defRPr lang="en-US" sz="1400" b="0" kern="1200" dirty="0" smtClean="0">
                <a:solidFill>
                  <a:schemeClr val="tx1"/>
                </a:solidFill>
                <a:latin typeface="+mn-lt"/>
                <a:ea typeface="+mn-ea"/>
                <a:cs typeface="+mn-cs"/>
              </a:defRPr>
            </a:lvl1pPr>
            <a:lvl2pPr>
              <a:defRPr lang="en-US" sz="1400" b="0" kern="1200" dirty="0" smtClean="0">
                <a:solidFill>
                  <a:schemeClr val="tx1"/>
                </a:solidFill>
                <a:latin typeface="+mn-lt"/>
                <a:ea typeface="+mn-ea"/>
                <a:cs typeface="+mn-cs"/>
              </a:defRPr>
            </a:lvl2pPr>
            <a:lvl3pPr>
              <a:defRPr lang="en-US" sz="1400" b="0" kern="1200" dirty="0" smtClean="0">
                <a:solidFill>
                  <a:schemeClr val="tx1"/>
                </a:solidFill>
                <a:latin typeface="+mn-lt"/>
                <a:ea typeface="+mn-ea"/>
                <a:cs typeface="+mn-cs"/>
              </a:defRPr>
            </a:lvl3pPr>
            <a:lvl4pPr>
              <a:defRPr lang="en-US" sz="1400" b="0" kern="1200" dirty="0" smtClean="0">
                <a:solidFill>
                  <a:schemeClr val="tx1"/>
                </a:solidFill>
                <a:latin typeface="+mn-lt"/>
                <a:ea typeface="+mn-ea"/>
                <a:cs typeface="+mn-cs"/>
              </a:defRPr>
            </a:lvl4pPr>
            <a:lvl5pPr>
              <a:defRPr lang="en-US" sz="1400" b="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spTree>
    <p:extLst>
      <p:ext uri="{BB962C8B-B14F-4D97-AF65-F5344CB8AC3E}">
        <p14:creationId xmlns:p14="http://schemas.microsoft.com/office/powerpoint/2010/main" val="3379545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7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4AE72F-C2F1-D4A0-4B27-AA25F777405E}"/>
              </a:ext>
            </a:extLst>
          </p:cNvPr>
          <p:cNvSpPr txBox="1">
            <a:spLocks/>
          </p:cNvSpPr>
          <p:nvPr userDrawn="1"/>
        </p:nvSpPr>
        <p:spPr>
          <a:xfrm>
            <a:off x="2461261" y="135174"/>
            <a:ext cx="6400800" cy="655320"/>
          </a:xfrm>
          <a:prstGeom prst="rect">
            <a:avLst/>
          </a:prstGeom>
          <a:solidFill>
            <a:srgbClr val="FFC000"/>
          </a:solidFill>
        </p:spPr>
        <p:txBody>
          <a:bodyPr vert="horz" lIns="91440" tIns="45720" rIns="91440" bIns="45720" rtlCol="0" anchor="ctr" anchorCtr="0">
            <a:noAutofit/>
          </a:bodyPr>
          <a:lst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a:lstStyle>
          <a:p>
            <a:pPr algn="ctr"/>
            <a:endParaRPr lang="en-US" sz="3200" dirty="0"/>
          </a:p>
        </p:txBody>
      </p:sp>
      <p:sp>
        <p:nvSpPr>
          <p:cNvPr id="8" name="Title 7">
            <a:extLst>
              <a:ext uri="{FF2B5EF4-FFF2-40B4-BE49-F238E27FC236}">
                <a16:creationId xmlns:a16="http://schemas.microsoft.com/office/drawing/2014/main" id="{1ED53023-836F-B18E-4EDF-8D1EBFF1934C}"/>
              </a:ext>
            </a:extLst>
          </p:cNvPr>
          <p:cNvSpPr>
            <a:spLocks noGrp="1"/>
          </p:cNvSpPr>
          <p:nvPr>
            <p:ph type="title"/>
          </p:nvPr>
        </p:nvSpPr>
        <p:spPr>
          <a:xfrm>
            <a:off x="2461261" y="135174"/>
            <a:ext cx="6400800" cy="643027"/>
          </a:xfrm>
        </p:spPr>
        <p:txBody>
          <a:bodyPr/>
          <a:lstStyle>
            <a:lvl1pPr algn="ctr" defTabSz="685800" rtl="0" eaLnBrk="1" latinLnBrk="0" hangingPunct="1">
              <a:lnSpc>
                <a:spcPct val="90000"/>
              </a:lnSpc>
              <a:spcBef>
                <a:spcPct val="0"/>
              </a:spcBef>
              <a:buNone/>
              <a:defRPr lang="en-US" sz="3200" b="0" i="0" kern="1200" baseline="0" dirty="0">
                <a:solidFill>
                  <a:srgbClr val="0A3161"/>
                </a:solidFill>
                <a:latin typeface="Arial" charset="0"/>
                <a:ea typeface="Arial" charset="0"/>
                <a:cs typeface="Arial"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572B7CDA-97EA-71A0-D093-BED40C43707E}"/>
              </a:ext>
            </a:extLst>
          </p:cNvPr>
          <p:cNvSpPr>
            <a:spLocks noGrp="1"/>
          </p:cNvSpPr>
          <p:nvPr>
            <p:ph type="body" sz="quarter" idx="25"/>
          </p:nvPr>
        </p:nvSpPr>
        <p:spPr>
          <a:xfrm>
            <a:off x="803275" y="1096542"/>
            <a:ext cx="7529513" cy="830262"/>
          </a:xfrm>
        </p:spPr>
        <p:txBody>
          <a:bodyPr/>
          <a:lstStyle>
            <a:lvl1pPr>
              <a:defRPr lang="en-US" sz="2400" b="0" kern="1200" dirty="0" smtClean="0">
                <a:solidFill>
                  <a:srgbClr val="002060"/>
                </a:solidFill>
                <a:latin typeface="+mn-lt"/>
                <a:ea typeface="+mn-ea"/>
                <a:cs typeface="+mn-cs"/>
              </a:defRPr>
            </a:lvl1pPr>
            <a:lvl2pPr>
              <a:defRPr lang="en-US" sz="2400" b="0" kern="1200" dirty="0" smtClean="0">
                <a:solidFill>
                  <a:srgbClr val="002060"/>
                </a:solidFill>
                <a:latin typeface="+mn-lt"/>
                <a:ea typeface="+mn-ea"/>
                <a:cs typeface="+mn-cs"/>
              </a:defRPr>
            </a:lvl2pPr>
            <a:lvl3pPr>
              <a:defRPr lang="en-US" sz="2400" b="0" kern="1200" dirty="0" smtClean="0">
                <a:solidFill>
                  <a:srgbClr val="002060"/>
                </a:solidFill>
                <a:latin typeface="+mn-lt"/>
                <a:ea typeface="+mn-ea"/>
                <a:cs typeface="+mn-cs"/>
              </a:defRPr>
            </a:lvl3pPr>
            <a:lvl4pPr>
              <a:defRPr lang="en-US" sz="2400" b="0" kern="1200" dirty="0" smtClean="0">
                <a:solidFill>
                  <a:srgbClr val="002060"/>
                </a:solidFill>
                <a:latin typeface="+mn-lt"/>
                <a:ea typeface="+mn-ea"/>
                <a:cs typeface="+mn-cs"/>
              </a:defRPr>
            </a:lvl4pPr>
            <a:lvl5pPr>
              <a:defRPr lang="en-US" sz="2400" b="0" kern="1200" dirty="0">
                <a:solidFill>
                  <a:srgbClr val="002060"/>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A4080286-E60D-DD28-B936-6C444A89DEAE}"/>
              </a:ext>
            </a:extLst>
          </p:cNvPr>
          <p:cNvSpPr>
            <a:spLocks noGrp="1"/>
          </p:cNvSpPr>
          <p:nvPr>
            <p:ph type="pic" sz="quarter" idx="24"/>
          </p:nvPr>
        </p:nvSpPr>
        <p:spPr>
          <a:xfrm>
            <a:off x="293298" y="2139351"/>
            <a:ext cx="8622102" cy="4310662"/>
          </a:xfrm>
        </p:spPr>
        <p:txBody>
          <a:bodyPr/>
          <a:lstStyle/>
          <a:p>
            <a:endParaRPr lang="en-US" dirty="0"/>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spTree>
    <p:extLst>
      <p:ext uri="{BB962C8B-B14F-4D97-AF65-F5344CB8AC3E}">
        <p14:creationId xmlns:p14="http://schemas.microsoft.com/office/powerpoint/2010/main" val="1902874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0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4AE72F-C2F1-D4A0-4B27-AA25F777405E}"/>
              </a:ext>
            </a:extLst>
          </p:cNvPr>
          <p:cNvSpPr txBox="1">
            <a:spLocks/>
          </p:cNvSpPr>
          <p:nvPr userDrawn="1"/>
        </p:nvSpPr>
        <p:spPr>
          <a:xfrm>
            <a:off x="2461261" y="135174"/>
            <a:ext cx="6400800" cy="655320"/>
          </a:xfrm>
          <a:prstGeom prst="rect">
            <a:avLst/>
          </a:prstGeom>
          <a:solidFill>
            <a:srgbClr val="FFC000"/>
          </a:solidFill>
        </p:spPr>
        <p:txBody>
          <a:bodyPr vert="horz" lIns="91440" tIns="45720" rIns="91440" bIns="45720" rtlCol="0" anchor="ctr" anchorCtr="0">
            <a:noAutofit/>
          </a:bodyPr>
          <a:lst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a:lstStyle>
          <a:p>
            <a:pPr algn="ctr"/>
            <a:endParaRPr lang="en-US" sz="3200" b="0" dirty="0"/>
          </a:p>
        </p:txBody>
      </p:sp>
      <p:sp>
        <p:nvSpPr>
          <p:cNvPr id="8" name="Title 7">
            <a:extLst>
              <a:ext uri="{FF2B5EF4-FFF2-40B4-BE49-F238E27FC236}">
                <a16:creationId xmlns:a16="http://schemas.microsoft.com/office/drawing/2014/main" id="{1ED53023-836F-B18E-4EDF-8D1EBFF1934C}"/>
              </a:ext>
            </a:extLst>
          </p:cNvPr>
          <p:cNvSpPr>
            <a:spLocks noGrp="1"/>
          </p:cNvSpPr>
          <p:nvPr>
            <p:ph type="title"/>
          </p:nvPr>
        </p:nvSpPr>
        <p:spPr>
          <a:xfrm>
            <a:off x="2917431" y="135174"/>
            <a:ext cx="5488459" cy="655320"/>
          </a:xfrm>
        </p:spPr>
        <p:txBody>
          <a:bodyPr/>
          <a:lstStyle>
            <a:lvl1pPr marL="0" indent="0" algn="ctr" defTabSz="685800" rtl="0" eaLnBrk="1" latinLnBrk="0" hangingPunct="1">
              <a:lnSpc>
                <a:spcPct val="90000"/>
              </a:lnSpc>
              <a:spcBef>
                <a:spcPts val="750"/>
              </a:spcBef>
              <a:spcAft>
                <a:spcPts val="450"/>
              </a:spcAft>
              <a:buFont typeface="Arial" panose="020B0604020202020204" pitchFamily="34" charset="0"/>
              <a:buNone/>
              <a:defRPr lang="en-US" sz="3200" b="0" kern="1200" baseline="0" dirty="0">
                <a:solidFill>
                  <a:srgbClr val="0A3161"/>
                </a:solidFill>
                <a:latin typeface="+mn-lt"/>
                <a:ea typeface="Arial" charset="0"/>
                <a:cs typeface="Arial Bold" panose="020B0704020202020204" pitchFamily="34" charset="0"/>
              </a:defRPr>
            </a:lvl1pPr>
          </a:lstStyle>
          <a:p>
            <a:endParaRPr lang="en-US" dirty="0"/>
          </a:p>
        </p:txBody>
      </p:sp>
      <p:pic>
        <p:nvPicPr>
          <p:cNvPr id="3" name="Picture 6" descr="C:\Users\CMXDB\AppData\Local\Microsoft\Windows\Temporary Internet Files\Content.IE5\AJIA5P0W\no_olympics_money[1].png">
            <a:extLst>
              <a:ext uri="{FF2B5EF4-FFF2-40B4-BE49-F238E27FC236}">
                <a16:creationId xmlns:a16="http://schemas.microsoft.com/office/drawing/2014/main" id="{FF5E70B5-FD79-C5CF-8FD1-A2008A4D688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18947" y="3154680"/>
            <a:ext cx="3506106" cy="2032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74D7ACBD-42E7-E7A1-C205-BF6B0C9C30DF}"/>
              </a:ext>
            </a:extLst>
          </p:cNvPr>
          <p:cNvSpPr>
            <a:spLocks noGrp="1"/>
          </p:cNvSpPr>
          <p:nvPr>
            <p:ph type="body" sz="quarter" idx="24"/>
          </p:nvPr>
        </p:nvSpPr>
        <p:spPr>
          <a:xfrm>
            <a:off x="1295400" y="1671320"/>
            <a:ext cx="6553200" cy="1109662"/>
          </a:xfrm>
        </p:spPr>
        <p:txBody>
          <a:bodyPr anchor="ctr"/>
          <a:lstStyle>
            <a:lvl1pPr algn="ctr">
              <a:defRPr sz="3200">
                <a:solidFill>
                  <a:srgbClr val="00599C"/>
                </a:solidFill>
              </a:defRPr>
            </a:lvl1pPr>
          </a:lstStyle>
          <a:p>
            <a:pPr lvl="0"/>
            <a:endParaRPr lang="en-US" dirty="0"/>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spTree>
    <p:extLst>
      <p:ext uri="{BB962C8B-B14F-4D97-AF65-F5344CB8AC3E}">
        <p14:creationId xmlns:p14="http://schemas.microsoft.com/office/powerpoint/2010/main" val="1756130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9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4AE72F-C2F1-D4A0-4B27-AA25F777405E}"/>
              </a:ext>
            </a:extLst>
          </p:cNvPr>
          <p:cNvSpPr txBox="1">
            <a:spLocks/>
          </p:cNvSpPr>
          <p:nvPr userDrawn="1"/>
        </p:nvSpPr>
        <p:spPr>
          <a:xfrm>
            <a:off x="2461261" y="135174"/>
            <a:ext cx="6400800" cy="655320"/>
          </a:xfrm>
          <a:prstGeom prst="rect">
            <a:avLst/>
          </a:prstGeom>
          <a:solidFill>
            <a:srgbClr val="FFC000"/>
          </a:solidFill>
        </p:spPr>
        <p:txBody>
          <a:bodyPr vert="horz" lIns="91440" tIns="45720" rIns="91440" bIns="45720" rtlCol="0" anchor="ctr" anchorCtr="0">
            <a:noAutofit/>
          </a:bodyPr>
          <a:lst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a:lstStyle>
          <a:p>
            <a:pPr algn="ctr"/>
            <a:endParaRPr lang="en-US" sz="3200" b="0" dirty="0"/>
          </a:p>
        </p:txBody>
      </p:sp>
      <p:sp>
        <p:nvSpPr>
          <p:cNvPr id="8" name="Title 7">
            <a:extLst>
              <a:ext uri="{FF2B5EF4-FFF2-40B4-BE49-F238E27FC236}">
                <a16:creationId xmlns:a16="http://schemas.microsoft.com/office/drawing/2014/main" id="{1ED53023-836F-B18E-4EDF-8D1EBFF1934C}"/>
              </a:ext>
            </a:extLst>
          </p:cNvPr>
          <p:cNvSpPr>
            <a:spLocks noGrp="1"/>
          </p:cNvSpPr>
          <p:nvPr>
            <p:ph type="title"/>
          </p:nvPr>
        </p:nvSpPr>
        <p:spPr>
          <a:xfrm>
            <a:off x="2461261" y="152858"/>
            <a:ext cx="6400800" cy="637636"/>
          </a:xfrm>
        </p:spPr>
        <p:txBody>
          <a:bodyPr/>
          <a:lstStyle>
            <a:lvl1pPr marL="0" indent="0" algn="ctr" defTabSz="685800" rtl="0" eaLnBrk="1" latinLnBrk="0" hangingPunct="1">
              <a:lnSpc>
                <a:spcPct val="90000"/>
              </a:lnSpc>
              <a:spcBef>
                <a:spcPts val="750"/>
              </a:spcBef>
              <a:spcAft>
                <a:spcPts val="450"/>
              </a:spcAft>
              <a:buFont typeface="Arial" panose="020B0604020202020204" pitchFamily="34" charset="0"/>
              <a:buNone/>
              <a:defRPr lang="en-US" sz="3200" b="0" i="0" kern="1200" baseline="0" dirty="0">
                <a:solidFill>
                  <a:srgbClr val="0A3161"/>
                </a:solidFill>
                <a:latin typeface="Arial" charset="0"/>
                <a:ea typeface="Arial" charset="0"/>
                <a:cs typeface="Arial" charset="0"/>
              </a:defRPr>
            </a:lvl1pPr>
          </a:lstStyle>
          <a:p>
            <a:r>
              <a:rPr lang="en-US" dirty="0"/>
              <a:t>Click to edit Master title style</a:t>
            </a:r>
          </a:p>
        </p:txBody>
      </p:sp>
      <p:sp>
        <p:nvSpPr>
          <p:cNvPr id="7" name="Text Placeholder 6">
            <a:extLst>
              <a:ext uri="{FF2B5EF4-FFF2-40B4-BE49-F238E27FC236}">
                <a16:creationId xmlns:a16="http://schemas.microsoft.com/office/drawing/2014/main" id="{91EC8EF5-D1D2-377D-A139-BD7AD3CBDF84}"/>
              </a:ext>
            </a:extLst>
          </p:cNvPr>
          <p:cNvSpPr>
            <a:spLocks noGrp="1"/>
          </p:cNvSpPr>
          <p:nvPr>
            <p:ph type="body" sz="quarter" idx="24"/>
          </p:nvPr>
        </p:nvSpPr>
        <p:spPr>
          <a:xfrm>
            <a:off x="669925" y="1265238"/>
            <a:ext cx="7620000" cy="5059362"/>
          </a:xfrm>
        </p:spPr>
        <p:txBody>
          <a:bodyPr/>
          <a:lstStyle>
            <a:lvl1pPr>
              <a:defRPr lang="en-US" sz="1800" b="1" kern="1200" baseline="0" dirty="0" smtClean="0">
                <a:solidFill>
                  <a:srgbClr val="002060"/>
                </a:solidFill>
                <a:latin typeface="Arial" charset="0"/>
                <a:ea typeface="Arial" charset="0"/>
                <a:cs typeface="Arial" charset="0"/>
              </a:defRPr>
            </a:lvl1pPr>
            <a:lvl2pPr>
              <a:defRPr lang="en-US" sz="1800" b="1" kern="1200" baseline="0" dirty="0" smtClean="0">
                <a:solidFill>
                  <a:srgbClr val="002060"/>
                </a:solidFill>
                <a:latin typeface="Arial" charset="0"/>
                <a:ea typeface="Arial" charset="0"/>
                <a:cs typeface="Arial" charset="0"/>
              </a:defRPr>
            </a:lvl2pPr>
            <a:lvl3pPr>
              <a:defRPr lang="en-US" sz="1800" b="1" kern="1200" baseline="0" dirty="0" smtClean="0">
                <a:solidFill>
                  <a:srgbClr val="002060"/>
                </a:solidFill>
                <a:latin typeface="Arial" charset="0"/>
                <a:ea typeface="Arial" charset="0"/>
                <a:cs typeface="Arial" charset="0"/>
              </a:defRPr>
            </a:lvl3pPr>
            <a:lvl4pPr>
              <a:defRPr lang="en-US" sz="1800" b="1" kern="1200" baseline="0" dirty="0" smtClean="0">
                <a:solidFill>
                  <a:srgbClr val="002060"/>
                </a:solidFill>
                <a:latin typeface="Arial" charset="0"/>
                <a:ea typeface="Arial" charset="0"/>
                <a:cs typeface="Arial" charset="0"/>
              </a:defRPr>
            </a:lvl4pPr>
            <a:lvl5pPr>
              <a:defRPr lang="en-US" sz="1800" b="1" kern="1200" baseline="0" dirty="0">
                <a:solidFill>
                  <a:srgbClr val="002060"/>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spTree>
    <p:extLst>
      <p:ext uri="{BB962C8B-B14F-4D97-AF65-F5344CB8AC3E}">
        <p14:creationId xmlns:p14="http://schemas.microsoft.com/office/powerpoint/2010/main" val="1977394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5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4AE72F-C2F1-D4A0-4B27-AA25F777405E}"/>
              </a:ext>
            </a:extLst>
          </p:cNvPr>
          <p:cNvSpPr txBox="1">
            <a:spLocks/>
          </p:cNvSpPr>
          <p:nvPr userDrawn="1"/>
        </p:nvSpPr>
        <p:spPr>
          <a:xfrm>
            <a:off x="2461261" y="135174"/>
            <a:ext cx="6400800" cy="655320"/>
          </a:xfrm>
          <a:prstGeom prst="rect">
            <a:avLst/>
          </a:prstGeom>
          <a:solidFill>
            <a:srgbClr val="FFC000"/>
          </a:solidFill>
        </p:spPr>
        <p:txBody>
          <a:bodyPr vert="horz" lIns="91440" tIns="45720" rIns="91440" bIns="45720" rtlCol="0" anchor="ctr" anchorCtr="0">
            <a:noAutofit/>
          </a:bodyPr>
          <a:lst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a:lstStyle>
          <a:p>
            <a:pPr algn="ctr"/>
            <a:endParaRPr lang="en-US" sz="3200" b="0" dirty="0"/>
          </a:p>
        </p:txBody>
      </p:sp>
      <p:sp>
        <p:nvSpPr>
          <p:cNvPr id="8" name="Title 7">
            <a:extLst>
              <a:ext uri="{FF2B5EF4-FFF2-40B4-BE49-F238E27FC236}">
                <a16:creationId xmlns:a16="http://schemas.microsoft.com/office/drawing/2014/main" id="{1ED53023-836F-B18E-4EDF-8D1EBFF1934C}"/>
              </a:ext>
            </a:extLst>
          </p:cNvPr>
          <p:cNvSpPr>
            <a:spLocks noGrp="1"/>
          </p:cNvSpPr>
          <p:nvPr>
            <p:ph type="title"/>
          </p:nvPr>
        </p:nvSpPr>
        <p:spPr>
          <a:xfrm>
            <a:off x="2461261" y="152858"/>
            <a:ext cx="6400800" cy="637636"/>
          </a:xfrm>
        </p:spPr>
        <p:txBody>
          <a:bodyPr/>
          <a:lstStyle>
            <a:lvl1pPr marL="0" indent="0" algn="ctr" defTabSz="685800" rtl="0" eaLnBrk="1" latinLnBrk="0" hangingPunct="1">
              <a:lnSpc>
                <a:spcPct val="90000"/>
              </a:lnSpc>
              <a:spcBef>
                <a:spcPts val="750"/>
              </a:spcBef>
              <a:spcAft>
                <a:spcPts val="450"/>
              </a:spcAft>
              <a:buFont typeface="Arial" panose="020B0604020202020204" pitchFamily="34" charset="0"/>
              <a:buNone/>
              <a:defRPr lang="en-US" sz="3200" b="0" i="0" kern="1200" baseline="0" dirty="0">
                <a:solidFill>
                  <a:srgbClr val="0A3161"/>
                </a:solidFill>
                <a:latin typeface="Arial" charset="0"/>
                <a:ea typeface="Arial" charset="0"/>
                <a:cs typeface="Arial" charset="0"/>
              </a:defRPr>
            </a:lvl1pPr>
          </a:lstStyle>
          <a:p>
            <a:r>
              <a:rPr lang="en-US" dirty="0"/>
              <a:t>Click to edit Master title style</a:t>
            </a:r>
          </a:p>
        </p:txBody>
      </p:sp>
      <p:sp>
        <p:nvSpPr>
          <p:cNvPr id="7" name="Text Placeholder 6">
            <a:extLst>
              <a:ext uri="{FF2B5EF4-FFF2-40B4-BE49-F238E27FC236}">
                <a16:creationId xmlns:a16="http://schemas.microsoft.com/office/drawing/2014/main" id="{91EC8EF5-D1D2-377D-A139-BD7AD3CBDF84}"/>
              </a:ext>
            </a:extLst>
          </p:cNvPr>
          <p:cNvSpPr>
            <a:spLocks noGrp="1"/>
          </p:cNvSpPr>
          <p:nvPr>
            <p:ph type="body" sz="quarter" idx="24"/>
          </p:nvPr>
        </p:nvSpPr>
        <p:spPr>
          <a:xfrm>
            <a:off x="7290981" y="1702790"/>
            <a:ext cx="1571080" cy="2664573"/>
          </a:xfrm>
        </p:spPr>
        <p:txBody>
          <a:bodyPr/>
          <a:lstStyle>
            <a:lvl1pPr algn="ctr">
              <a:defRPr lang="en-US" sz="1500" b="0" kern="1200" baseline="0" dirty="0">
                <a:solidFill>
                  <a:srgbClr val="002060"/>
                </a:solidFill>
                <a:latin typeface="Arial" charset="0"/>
                <a:ea typeface="Arial" charset="0"/>
                <a:cs typeface="Arial" charset="0"/>
              </a:defRPr>
            </a:lvl1pPr>
            <a:lvl2pPr algn="ctr">
              <a:defRPr lang="en-US" sz="1500" b="0" kern="1200" baseline="0" dirty="0">
                <a:solidFill>
                  <a:srgbClr val="002060"/>
                </a:solidFill>
                <a:latin typeface="Arial" charset="0"/>
                <a:ea typeface="Arial" charset="0"/>
                <a:cs typeface="Arial" charset="0"/>
              </a:defRPr>
            </a:lvl2pPr>
            <a:lvl3pPr algn="ctr">
              <a:defRPr lang="en-US" sz="1500" b="0" kern="1200" baseline="0" dirty="0">
                <a:solidFill>
                  <a:srgbClr val="002060"/>
                </a:solidFill>
                <a:latin typeface="Arial" charset="0"/>
                <a:ea typeface="Arial" charset="0"/>
                <a:cs typeface="Arial" charset="0"/>
              </a:defRPr>
            </a:lvl3pPr>
            <a:lvl4pPr algn="ctr">
              <a:defRPr lang="en-US" sz="1500" b="0" kern="1200" baseline="0" dirty="0">
                <a:solidFill>
                  <a:srgbClr val="002060"/>
                </a:solidFill>
                <a:latin typeface="Arial" charset="0"/>
                <a:ea typeface="Arial" charset="0"/>
                <a:cs typeface="Arial" charset="0"/>
              </a:defRPr>
            </a:lvl4pPr>
            <a:lvl5pPr algn="ctr">
              <a:defRPr lang="en-US" sz="1500" b="0" kern="1200" baseline="0" dirty="0">
                <a:solidFill>
                  <a:srgbClr val="002060"/>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487E6D5B-73E1-7691-9C66-D7724BF968FE}"/>
              </a:ext>
            </a:extLst>
          </p:cNvPr>
          <p:cNvSpPr>
            <a:spLocks noGrp="1"/>
          </p:cNvSpPr>
          <p:nvPr>
            <p:ph type="pic" sz="quarter" idx="25"/>
          </p:nvPr>
        </p:nvSpPr>
        <p:spPr>
          <a:xfrm>
            <a:off x="388938" y="1123950"/>
            <a:ext cx="6550025" cy="4356100"/>
          </a:xfrm>
        </p:spPr>
        <p:txBody>
          <a:bodyPr/>
          <a:lstStyle/>
          <a:p>
            <a:endParaRPr lang="en-US" dirty="0"/>
          </a:p>
        </p:txBody>
      </p:sp>
      <p:sp>
        <p:nvSpPr>
          <p:cNvPr id="12" name="Text Placeholder 11">
            <a:extLst>
              <a:ext uri="{FF2B5EF4-FFF2-40B4-BE49-F238E27FC236}">
                <a16:creationId xmlns:a16="http://schemas.microsoft.com/office/drawing/2014/main" id="{8282F231-3C3A-BA7A-077C-78F5FB32BBE0}"/>
              </a:ext>
            </a:extLst>
          </p:cNvPr>
          <p:cNvSpPr>
            <a:spLocks noGrp="1"/>
          </p:cNvSpPr>
          <p:nvPr>
            <p:ph type="body" sz="quarter" idx="26"/>
          </p:nvPr>
        </p:nvSpPr>
        <p:spPr>
          <a:xfrm>
            <a:off x="627063" y="5734050"/>
            <a:ext cx="7889875" cy="533400"/>
          </a:xfrm>
        </p:spPr>
        <p:txBody>
          <a:bodyPr/>
          <a:lstStyle>
            <a:lvl1pPr>
              <a:defRPr lang="en-US" sz="1500" b="0" kern="0" dirty="0" smtClean="0">
                <a:solidFill>
                  <a:srgbClr val="002060"/>
                </a:solidFill>
                <a:latin typeface="+mn-lt"/>
                <a:ea typeface="+mn-ea"/>
                <a:cs typeface="+mn-cs"/>
              </a:defRPr>
            </a:lvl1pPr>
            <a:lvl2pPr>
              <a:defRPr lang="en-US" sz="1500" b="0" kern="0" dirty="0" smtClean="0">
                <a:solidFill>
                  <a:srgbClr val="002060"/>
                </a:solidFill>
                <a:latin typeface="+mn-lt"/>
                <a:ea typeface="+mn-ea"/>
                <a:cs typeface="+mn-cs"/>
              </a:defRPr>
            </a:lvl2pPr>
            <a:lvl3pPr>
              <a:defRPr lang="en-US" sz="1500" b="0" kern="0" dirty="0" smtClean="0">
                <a:solidFill>
                  <a:srgbClr val="002060"/>
                </a:solidFill>
                <a:latin typeface="+mn-lt"/>
                <a:ea typeface="+mn-ea"/>
                <a:cs typeface="+mn-cs"/>
              </a:defRPr>
            </a:lvl3pPr>
            <a:lvl4pPr>
              <a:defRPr lang="en-US" sz="1500" b="0" kern="0" dirty="0" smtClean="0">
                <a:solidFill>
                  <a:srgbClr val="002060"/>
                </a:solidFill>
                <a:latin typeface="+mn-lt"/>
                <a:ea typeface="+mn-ea"/>
                <a:cs typeface="+mn-cs"/>
              </a:defRPr>
            </a:lvl4pPr>
            <a:lvl5pPr>
              <a:defRPr lang="en-US" sz="1500" b="0" kern="0" dirty="0">
                <a:solidFill>
                  <a:srgbClr val="002060"/>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spTree>
    <p:extLst>
      <p:ext uri="{BB962C8B-B14F-4D97-AF65-F5344CB8AC3E}">
        <p14:creationId xmlns:p14="http://schemas.microsoft.com/office/powerpoint/2010/main" val="2895119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4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4AE72F-C2F1-D4A0-4B27-AA25F777405E}"/>
              </a:ext>
            </a:extLst>
          </p:cNvPr>
          <p:cNvSpPr txBox="1">
            <a:spLocks/>
          </p:cNvSpPr>
          <p:nvPr userDrawn="1"/>
        </p:nvSpPr>
        <p:spPr>
          <a:xfrm>
            <a:off x="2461261" y="135174"/>
            <a:ext cx="6400800" cy="655320"/>
          </a:xfrm>
          <a:prstGeom prst="rect">
            <a:avLst/>
          </a:prstGeom>
          <a:solidFill>
            <a:srgbClr val="FFC000"/>
          </a:solidFill>
        </p:spPr>
        <p:txBody>
          <a:bodyPr vert="horz" lIns="91440" tIns="45720" rIns="91440" bIns="45720" rtlCol="0" anchor="ctr" anchorCtr="0">
            <a:noAutofit/>
          </a:bodyPr>
          <a:lst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a:lstStyle>
          <a:p>
            <a:pPr algn="ctr"/>
            <a:endParaRPr lang="en-US" sz="3200" b="0" dirty="0"/>
          </a:p>
        </p:txBody>
      </p:sp>
      <p:sp>
        <p:nvSpPr>
          <p:cNvPr id="8" name="Title 7">
            <a:extLst>
              <a:ext uri="{FF2B5EF4-FFF2-40B4-BE49-F238E27FC236}">
                <a16:creationId xmlns:a16="http://schemas.microsoft.com/office/drawing/2014/main" id="{1ED53023-836F-B18E-4EDF-8D1EBFF1934C}"/>
              </a:ext>
            </a:extLst>
          </p:cNvPr>
          <p:cNvSpPr>
            <a:spLocks noGrp="1"/>
          </p:cNvSpPr>
          <p:nvPr>
            <p:ph type="title"/>
          </p:nvPr>
        </p:nvSpPr>
        <p:spPr>
          <a:xfrm>
            <a:off x="2461261" y="152858"/>
            <a:ext cx="6400800" cy="637636"/>
          </a:xfrm>
        </p:spPr>
        <p:txBody>
          <a:bodyPr/>
          <a:lstStyle>
            <a:lvl1pPr marL="0" indent="0" algn="ctr" defTabSz="685800" rtl="0" eaLnBrk="1" latinLnBrk="0" hangingPunct="1">
              <a:lnSpc>
                <a:spcPct val="90000"/>
              </a:lnSpc>
              <a:spcBef>
                <a:spcPts val="750"/>
              </a:spcBef>
              <a:spcAft>
                <a:spcPts val="450"/>
              </a:spcAft>
              <a:buFont typeface="Arial" panose="020B0604020202020204" pitchFamily="34" charset="0"/>
              <a:buNone/>
              <a:defRPr lang="en-US" sz="3200" b="0" i="0" kern="1200" baseline="0" dirty="0">
                <a:solidFill>
                  <a:srgbClr val="0A3161"/>
                </a:solidFill>
                <a:latin typeface="Arial" charset="0"/>
                <a:ea typeface="Arial" charset="0"/>
                <a:cs typeface="Arial" charset="0"/>
              </a:defRPr>
            </a:lvl1pPr>
          </a:lstStyle>
          <a:p>
            <a:r>
              <a:rPr lang="en-US" dirty="0"/>
              <a:t>Click to edit Master title style</a:t>
            </a:r>
          </a:p>
        </p:txBody>
      </p:sp>
      <p:sp>
        <p:nvSpPr>
          <p:cNvPr id="13" name="Text Placeholder 12">
            <a:extLst>
              <a:ext uri="{FF2B5EF4-FFF2-40B4-BE49-F238E27FC236}">
                <a16:creationId xmlns:a16="http://schemas.microsoft.com/office/drawing/2014/main" id="{5104F92B-8866-A4E1-4A1B-7AF4062F0F50}"/>
              </a:ext>
            </a:extLst>
          </p:cNvPr>
          <p:cNvSpPr>
            <a:spLocks noGrp="1"/>
          </p:cNvSpPr>
          <p:nvPr>
            <p:ph type="body" sz="quarter" idx="24"/>
          </p:nvPr>
        </p:nvSpPr>
        <p:spPr>
          <a:xfrm>
            <a:off x="1349375" y="1024416"/>
            <a:ext cx="6934200" cy="401637"/>
          </a:xfrm>
        </p:spPr>
        <p:txBody>
          <a:bodyPr/>
          <a:lstStyle>
            <a:lvl1pPr algn="ctr">
              <a:defRPr lang="en-US" sz="2000" b="0" kern="1200" dirty="0" smtClean="0">
                <a:solidFill>
                  <a:srgbClr val="002060"/>
                </a:solidFill>
                <a:latin typeface="+mn-lt"/>
                <a:ea typeface="+mn-ea"/>
                <a:cs typeface="+mn-cs"/>
              </a:defRPr>
            </a:lvl1pPr>
          </a:lstStyle>
          <a:p>
            <a:pPr lvl="0"/>
            <a:r>
              <a:rPr lang="en-US" dirty="0"/>
              <a:t>Click to edit Master text styles</a:t>
            </a:r>
          </a:p>
        </p:txBody>
      </p:sp>
      <p:sp>
        <p:nvSpPr>
          <p:cNvPr id="15" name="Picture Placeholder 14">
            <a:extLst>
              <a:ext uri="{FF2B5EF4-FFF2-40B4-BE49-F238E27FC236}">
                <a16:creationId xmlns:a16="http://schemas.microsoft.com/office/drawing/2014/main" id="{B9DB9D9A-5858-5518-2453-389B864ACCAE}"/>
              </a:ext>
            </a:extLst>
          </p:cNvPr>
          <p:cNvSpPr>
            <a:spLocks noGrp="1"/>
          </p:cNvSpPr>
          <p:nvPr>
            <p:ph type="pic" sz="quarter" idx="25"/>
          </p:nvPr>
        </p:nvSpPr>
        <p:spPr>
          <a:xfrm>
            <a:off x="2438400" y="1620838"/>
            <a:ext cx="4648200" cy="1562100"/>
          </a:xfrm>
        </p:spPr>
        <p:txBody>
          <a:bodyPr/>
          <a:lstStyle/>
          <a:p>
            <a:endParaRPr lang="en-US" dirty="0"/>
          </a:p>
        </p:txBody>
      </p:sp>
      <p:sp>
        <p:nvSpPr>
          <p:cNvPr id="16" name="Text Placeholder 12">
            <a:extLst>
              <a:ext uri="{FF2B5EF4-FFF2-40B4-BE49-F238E27FC236}">
                <a16:creationId xmlns:a16="http://schemas.microsoft.com/office/drawing/2014/main" id="{F4A07F24-A9ED-6080-E6B1-4E6F408673F2}"/>
              </a:ext>
            </a:extLst>
          </p:cNvPr>
          <p:cNvSpPr>
            <a:spLocks noGrp="1"/>
          </p:cNvSpPr>
          <p:nvPr>
            <p:ph type="body" sz="quarter" idx="26"/>
          </p:nvPr>
        </p:nvSpPr>
        <p:spPr>
          <a:xfrm>
            <a:off x="448463" y="3404201"/>
            <a:ext cx="8189845" cy="401637"/>
          </a:xfrm>
        </p:spPr>
        <p:txBody>
          <a:bodyPr/>
          <a:lstStyle>
            <a:lvl1pPr algn="ctr">
              <a:defRPr lang="en-US" sz="2000" b="0" kern="1200" dirty="0" smtClean="0">
                <a:solidFill>
                  <a:srgbClr val="002060"/>
                </a:solidFill>
                <a:latin typeface="+mn-lt"/>
                <a:ea typeface="+mn-ea"/>
                <a:cs typeface="+mn-cs"/>
              </a:defRPr>
            </a:lvl1pPr>
          </a:lstStyle>
          <a:p>
            <a:pPr lvl="0"/>
            <a:r>
              <a:rPr lang="en-US" dirty="0"/>
              <a:t>Click to edit Master text styles</a:t>
            </a:r>
          </a:p>
        </p:txBody>
      </p:sp>
      <p:sp>
        <p:nvSpPr>
          <p:cNvPr id="18" name="Picture Placeholder 17">
            <a:extLst>
              <a:ext uri="{FF2B5EF4-FFF2-40B4-BE49-F238E27FC236}">
                <a16:creationId xmlns:a16="http://schemas.microsoft.com/office/drawing/2014/main" id="{3F3EFBCF-7246-73E1-6F3C-6C4600B2252D}"/>
              </a:ext>
            </a:extLst>
          </p:cNvPr>
          <p:cNvSpPr>
            <a:spLocks noGrp="1"/>
          </p:cNvSpPr>
          <p:nvPr>
            <p:ph type="pic" sz="quarter" idx="27"/>
          </p:nvPr>
        </p:nvSpPr>
        <p:spPr>
          <a:xfrm>
            <a:off x="1866900" y="3970338"/>
            <a:ext cx="5710238" cy="2528887"/>
          </a:xfrm>
        </p:spPr>
        <p:txBody>
          <a:bodyPr/>
          <a:lstStyle/>
          <a:p>
            <a:endParaRPr lang="en-US" dirty="0"/>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spTree>
    <p:extLst>
      <p:ext uri="{BB962C8B-B14F-4D97-AF65-F5344CB8AC3E}">
        <p14:creationId xmlns:p14="http://schemas.microsoft.com/office/powerpoint/2010/main" val="2436280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2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4AE72F-C2F1-D4A0-4B27-AA25F777405E}"/>
              </a:ext>
            </a:extLst>
          </p:cNvPr>
          <p:cNvSpPr txBox="1">
            <a:spLocks/>
          </p:cNvSpPr>
          <p:nvPr userDrawn="1"/>
        </p:nvSpPr>
        <p:spPr>
          <a:xfrm>
            <a:off x="2461261" y="135174"/>
            <a:ext cx="6400800" cy="655320"/>
          </a:xfrm>
          <a:prstGeom prst="rect">
            <a:avLst/>
          </a:prstGeom>
          <a:solidFill>
            <a:srgbClr val="FFC000"/>
          </a:solidFill>
        </p:spPr>
        <p:txBody>
          <a:bodyPr vert="horz" lIns="91440" tIns="45720" rIns="91440" bIns="45720" rtlCol="0" anchor="ctr" anchorCtr="0">
            <a:noAutofit/>
          </a:bodyPr>
          <a:lst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a:lstStyle>
          <a:p>
            <a:pPr algn="ctr"/>
            <a:endParaRPr lang="en-US" sz="3200" b="0" dirty="0"/>
          </a:p>
        </p:txBody>
      </p:sp>
      <p:sp>
        <p:nvSpPr>
          <p:cNvPr id="8" name="Title 7">
            <a:extLst>
              <a:ext uri="{FF2B5EF4-FFF2-40B4-BE49-F238E27FC236}">
                <a16:creationId xmlns:a16="http://schemas.microsoft.com/office/drawing/2014/main" id="{1ED53023-836F-B18E-4EDF-8D1EBFF1934C}"/>
              </a:ext>
            </a:extLst>
          </p:cNvPr>
          <p:cNvSpPr>
            <a:spLocks noGrp="1"/>
          </p:cNvSpPr>
          <p:nvPr>
            <p:ph type="title"/>
          </p:nvPr>
        </p:nvSpPr>
        <p:spPr>
          <a:xfrm>
            <a:off x="2461261" y="152858"/>
            <a:ext cx="6400800" cy="637636"/>
          </a:xfrm>
        </p:spPr>
        <p:txBody>
          <a:bodyPr/>
          <a:lstStyle>
            <a:lvl1pPr marL="0" indent="0" algn="ctr" defTabSz="685800" rtl="0" eaLnBrk="1" latinLnBrk="0" hangingPunct="1">
              <a:lnSpc>
                <a:spcPct val="90000"/>
              </a:lnSpc>
              <a:spcBef>
                <a:spcPts val="750"/>
              </a:spcBef>
              <a:spcAft>
                <a:spcPts val="450"/>
              </a:spcAft>
              <a:buFont typeface="Arial" panose="020B0604020202020204" pitchFamily="34" charset="0"/>
              <a:buNone/>
              <a:defRPr lang="en-US" sz="3200" b="0" i="0" kern="1200" baseline="0" dirty="0">
                <a:solidFill>
                  <a:srgbClr val="0A3161"/>
                </a:solidFill>
                <a:latin typeface="Arial" charset="0"/>
                <a:ea typeface="Arial" charset="0"/>
                <a:cs typeface="Arial" charset="0"/>
              </a:defRPr>
            </a:lvl1pPr>
          </a:lstStyle>
          <a:p>
            <a:r>
              <a:rPr lang="en-US" dirty="0"/>
              <a:t>Click to edit Master title style</a:t>
            </a:r>
          </a:p>
        </p:txBody>
      </p:sp>
      <p:sp>
        <p:nvSpPr>
          <p:cNvPr id="7" name="Text Placeholder 6">
            <a:extLst>
              <a:ext uri="{FF2B5EF4-FFF2-40B4-BE49-F238E27FC236}">
                <a16:creationId xmlns:a16="http://schemas.microsoft.com/office/drawing/2014/main" id="{91EC8EF5-D1D2-377D-A139-BD7AD3CBDF84}"/>
              </a:ext>
            </a:extLst>
          </p:cNvPr>
          <p:cNvSpPr>
            <a:spLocks noGrp="1"/>
          </p:cNvSpPr>
          <p:nvPr>
            <p:ph type="body" sz="quarter" idx="24"/>
          </p:nvPr>
        </p:nvSpPr>
        <p:spPr>
          <a:xfrm>
            <a:off x="669925" y="1265238"/>
            <a:ext cx="7620000" cy="5059362"/>
          </a:xfrm>
        </p:spPr>
        <p:txBody>
          <a:bodyPr/>
          <a:lstStyle>
            <a:lvl1pPr>
              <a:defRPr lang="en-US" sz="1800" b="1" kern="1200" baseline="0" dirty="0" smtClean="0">
                <a:solidFill>
                  <a:srgbClr val="002060"/>
                </a:solidFill>
                <a:latin typeface="Arial" charset="0"/>
                <a:ea typeface="Arial" charset="0"/>
                <a:cs typeface="Arial" charset="0"/>
              </a:defRPr>
            </a:lvl1pPr>
            <a:lvl2pPr>
              <a:defRPr lang="en-US" sz="1800" b="1" kern="1200" baseline="0" dirty="0" smtClean="0">
                <a:solidFill>
                  <a:srgbClr val="002060"/>
                </a:solidFill>
                <a:latin typeface="Arial" charset="0"/>
                <a:ea typeface="Arial" charset="0"/>
                <a:cs typeface="Arial" charset="0"/>
              </a:defRPr>
            </a:lvl2pPr>
            <a:lvl3pPr>
              <a:defRPr lang="en-US" sz="1800" b="1" kern="1200" baseline="0" dirty="0" smtClean="0">
                <a:solidFill>
                  <a:srgbClr val="002060"/>
                </a:solidFill>
                <a:latin typeface="Arial" charset="0"/>
                <a:ea typeface="Arial" charset="0"/>
                <a:cs typeface="Arial" charset="0"/>
              </a:defRPr>
            </a:lvl3pPr>
            <a:lvl4pPr>
              <a:defRPr lang="en-US" sz="1800" b="1" kern="1200" baseline="0" dirty="0" smtClean="0">
                <a:solidFill>
                  <a:srgbClr val="002060"/>
                </a:solidFill>
                <a:latin typeface="Arial" charset="0"/>
                <a:ea typeface="Arial" charset="0"/>
                <a:cs typeface="Arial" charset="0"/>
              </a:defRPr>
            </a:lvl4pPr>
            <a:lvl5pPr>
              <a:defRPr lang="en-US" sz="1800" b="1" kern="1200" baseline="0" dirty="0">
                <a:solidFill>
                  <a:srgbClr val="002060"/>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pic>
        <p:nvPicPr>
          <p:cNvPr id="2" name="Picture 1">
            <a:extLst>
              <a:ext uri="{FF2B5EF4-FFF2-40B4-BE49-F238E27FC236}">
                <a16:creationId xmlns:a16="http://schemas.microsoft.com/office/drawing/2014/main" id="{B34FC360-8549-0E1B-5913-91A6A0BCDA22}"/>
              </a:ext>
            </a:extLst>
          </p:cNvPr>
          <p:cNvPicPr/>
          <p:nvPr userDrawn="1"/>
        </p:nvPicPr>
        <p:blipFill rotWithShape="1">
          <a:blip r:embed="rId3"/>
          <a:srcRect l="42836" t="43677" r="47921" b="37988"/>
          <a:stretch/>
        </p:blipFill>
        <p:spPr bwMode="auto">
          <a:xfrm>
            <a:off x="6901402" y="2988203"/>
            <a:ext cx="1366298" cy="16207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89697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1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25AEE-F123-D86A-734C-E5EE72C604CC}"/>
              </a:ext>
            </a:extLst>
          </p:cNvPr>
          <p:cNvSpPr txBox="1">
            <a:spLocks/>
          </p:cNvSpPr>
          <p:nvPr userDrawn="1"/>
        </p:nvSpPr>
        <p:spPr>
          <a:xfrm>
            <a:off x="2455789" y="68580"/>
            <a:ext cx="6444371" cy="815933"/>
          </a:xfrm>
          <a:prstGeom prst="rect">
            <a:avLst/>
          </a:prstGeom>
          <a:solidFill>
            <a:srgbClr val="FFC000"/>
          </a:solidFill>
        </p:spPr>
        <p:txBody>
          <a:bodyPr vert="horz" lIns="91440" tIns="45720" rIns="91440" bIns="45720" rtlCol="0" anchor="ctr" anchorCtr="0">
            <a:noAutofit/>
          </a:bodyPr>
          <a:lst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a:lstStyle>
          <a:p>
            <a:pPr algn="ctr"/>
            <a:endParaRPr lang="en-US" sz="2400" dirty="0"/>
          </a:p>
        </p:txBody>
      </p:sp>
      <p:sp>
        <p:nvSpPr>
          <p:cNvPr id="8" name="Title 7">
            <a:extLst>
              <a:ext uri="{FF2B5EF4-FFF2-40B4-BE49-F238E27FC236}">
                <a16:creationId xmlns:a16="http://schemas.microsoft.com/office/drawing/2014/main" id="{1ED53023-836F-B18E-4EDF-8D1EBFF1934C}"/>
              </a:ext>
            </a:extLst>
          </p:cNvPr>
          <p:cNvSpPr>
            <a:spLocks noGrp="1"/>
          </p:cNvSpPr>
          <p:nvPr>
            <p:ph type="title"/>
          </p:nvPr>
        </p:nvSpPr>
        <p:spPr>
          <a:xfrm>
            <a:off x="2461260" y="75789"/>
            <a:ext cx="6438899" cy="808724"/>
          </a:xfrm>
        </p:spPr>
        <p:txBody>
          <a:bodyPr/>
          <a:lstStyle>
            <a:lvl1pPr marL="0" indent="0" algn="ctr" defTabSz="685800" rtl="0" eaLnBrk="1" latinLnBrk="0" hangingPunct="1">
              <a:lnSpc>
                <a:spcPct val="90000"/>
              </a:lnSpc>
              <a:spcBef>
                <a:spcPts val="750"/>
              </a:spcBef>
              <a:spcAft>
                <a:spcPts val="450"/>
              </a:spcAft>
              <a:buFont typeface="Arial" panose="020B0604020202020204" pitchFamily="34" charset="0"/>
              <a:buNone/>
              <a:defRPr lang="en-US" sz="3200" b="0" i="0" kern="1200" baseline="0" dirty="0">
                <a:solidFill>
                  <a:srgbClr val="0A3161"/>
                </a:solidFill>
                <a:latin typeface="Arial" charset="0"/>
                <a:ea typeface="Arial" charset="0"/>
                <a:cs typeface="Arial" charset="0"/>
              </a:defRPr>
            </a:lvl1pPr>
          </a:lstStyle>
          <a:p>
            <a:r>
              <a:rPr lang="en-US" dirty="0"/>
              <a:t>Click to edit Master title style</a:t>
            </a:r>
          </a:p>
        </p:txBody>
      </p:sp>
      <p:sp>
        <p:nvSpPr>
          <p:cNvPr id="7" name="Text Placeholder 6">
            <a:extLst>
              <a:ext uri="{FF2B5EF4-FFF2-40B4-BE49-F238E27FC236}">
                <a16:creationId xmlns:a16="http://schemas.microsoft.com/office/drawing/2014/main" id="{91EC8EF5-D1D2-377D-A139-BD7AD3CBDF84}"/>
              </a:ext>
            </a:extLst>
          </p:cNvPr>
          <p:cNvSpPr>
            <a:spLocks noGrp="1"/>
          </p:cNvSpPr>
          <p:nvPr>
            <p:ph type="body" sz="quarter" idx="24"/>
          </p:nvPr>
        </p:nvSpPr>
        <p:spPr>
          <a:xfrm>
            <a:off x="669925" y="1265238"/>
            <a:ext cx="7620000" cy="5059362"/>
          </a:xfrm>
        </p:spPr>
        <p:txBody>
          <a:bodyPr/>
          <a:lstStyle>
            <a:lvl1pPr>
              <a:defRPr lang="en-US" sz="1800" b="1" kern="1200" baseline="0" dirty="0" smtClean="0">
                <a:solidFill>
                  <a:srgbClr val="002060"/>
                </a:solidFill>
                <a:latin typeface="Arial" charset="0"/>
                <a:ea typeface="Arial" charset="0"/>
                <a:cs typeface="Arial" charset="0"/>
              </a:defRPr>
            </a:lvl1pPr>
            <a:lvl2pPr>
              <a:defRPr lang="en-US" sz="1800" b="1" kern="1200" baseline="0" dirty="0" smtClean="0">
                <a:solidFill>
                  <a:srgbClr val="002060"/>
                </a:solidFill>
                <a:latin typeface="Arial" charset="0"/>
                <a:ea typeface="Arial" charset="0"/>
                <a:cs typeface="Arial" charset="0"/>
              </a:defRPr>
            </a:lvl2pPr>
            <a:lvl3pPr>
              <a:defRPr lang="en-US" sz="1800" b="1" kern="1200" baseline="0" dirty="0" smtClean="0">
                <a:solidFill>
                  <a:srgbClr val="002060"/>
                </a:solidFill>
                <a:latin typeface="Arial" charset="0"/>
                <a:ea typeface="Arial" charset="0"/>
                <a:cs typeface="Arial" charset="0"/>
              </a:defRPr>
            </a:lvl3pPr>
            <a:lvl4pPr>
              <a:defRPr lang="en-US" sz="1800" b="1" kern="1200" baseline="0" dirty="0" smtClean="0">
                <a:solidFill>
                  <a:srgbClr val="002060"/>
                </a:solidFill>
                <a:latin typeface="Arial" charset="0"/>
                <a:ea typeface="Arial" charset="0"/>
                <a:cs typeface="Arial" charset="0"/>
              </a:defRPr>
            </a:lvl4pPr>
            <a:lvl5pPr>
              <a:defRPr lang="en-US" sz="1800" b="1" kern="1200" baseline="0" dirty="0">
                <a:solidFill>
                  <a:srgbClr val="002060"/>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spTree>
    <p:extLst>
      <p:ext uri="{BB962C8B-B14F-4D97-AF65-F5344CB8AC3E}">
        <p14:creationId xmlns:p14="http://schemas.microsoft.com/office/powerpoint/2010/main" val="217009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 Alt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885950" y="2697938"/>
            <a:ext cx="6858000" cy="2260314"/>
          </a:xfrm>
          <a:prstGeom prst="rect">
            <a:avLst/>
          </a:prstGeom>
        </p:spPr>
        <p:txBody>
          <a:bodyPr anchor="t">
            <a:noAutofit/>
          </a:bodyPr>
          <a:lstStyle>
            <a:lvl1pPr algn="l">
              <a:defRPr sz="3600" b="1" cap="none" baseline="0">
                <a:solidFill>
                  <a:srgbClr val="0A3161"/>
                </a:solidFill>
              </a:defRPr>
            </a:lvl1pPr>
          </a:lstStyle>
          <a:p>
            <a:r>
              <a:rPr lang="en-US" dirty="0"/>
              <a:t>IRS Presentation Title</a:t>
            </a:r>
            <a:br>
              <a:rPr lang="en-US" dirty="0"/>
            </a:br>
            <a:r>
              <a:rPr lang="en-US" dirty="0"/>
              <a:t>Up to Two Lines</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885949" y="1592498"/>
            <a:ext cx="6858000" cy="1042415"/>
          </a:xfrm>
        </p:spPr>
        <p:txBody>
          <a:bodyPr anchor="b"/>
          <a:lstStyle>
            <a:lvl1pPr>
              <a:lnSpc>
                <a:spcPts val="2025"/>
              </a:lnSpc>
              <a:spcBef>
                <a:spcPts val="0"/>
              </a:spcBef>
              <a:spcAft>
                <a:spcPts val="0"/>
              </a:spcAft>
              <a:defRPr sz="1125" b="0" i="0">
                <a:solidFill>
                  <a:srgbClr val="B31942"/>
                </a:solidFill>
              </a:defRPr>
            </a:lvl1pPr>
          </a:lstStyle>
          <a:p>
            <a:pPr lvl="0"/>
            <a:r>
              <a:rPr lang="en-US" dirty="0"/>
              <a:t>Tagline or Other Information</a:t>
            </a:r>
          </a:p>
        </p:txBody>
      </p:sp>
      <p:sp>
        <p:nvSpPr>
          <p:cNvPr id="6" name="Text Placeholder 5">
            <a:extLst>
              <a:ext uri="{FF2B5EF4-FFF2-40B4-BE49-F238E27FC236}">
                <a16:creationId xmlns:a16="http://schemas.microsoft.com/office/drawing/2014/main" id="{875D1B5E-A920-9A48-8A20-C28B0F982964}"/>
              </a:ext>
            </a:extLst>
          </p:cNvPr>
          <p:cNvSpPr>
            <a:spLocks noGrp="1"/>
          </p:cNvSpPr>
          <p:nvPr>
            <p:ph type="body" sz="quarter" idx="13" hasCustomPrompt="1"/>
          </p:nvPr>
        </p:nvSpPr>
        <p:spPr>
          <a:xfrm>
            <a:off x="1885950" y="6022446"/>
            <a:ext cx="3687172" cy="377507"/>
          </a:xfrm>
        </p:spPr>
        <p:txBody>
          <a:bodyPr/>
          <a:lstStyle>
            <a:lvl1pPr>
              <a:defRPr sz="1350" b="0">
                <a:solidFill>
                  <a:srgbClr val="B31942"/>
                </a:solidFill>
              </a:defRPr>
            </a:lvl1pPr>
          </a:lstStyle>
          <a:p>
            <a:pPr lvl="0"/>
            <a:r>
              <a:rPr lang="en-US" dirty="0"/>
              <a:t>Date</a:t>
            </a:r>
          </a:p>
        </p:txBody>
      </p:sp>
    </p:spTree>
    <p:extLst>
      <p:ext uri="{BB962C8B-B14F-4D97-AF65-F5344CB8AC3E}">
        <p14:creationId xmlns:p14="http://schemas.microsoft.com/office/powerpoint/2010/main" val="14592593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3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876971-2A16-8C91-A180-6D613516CFAF}"/>
              </a:ext>
            </a:extLst>
          </p:cNvPr>
          <p:cNvSpPr>
            <a:spLocks noGrp="1"/>
          </p:cNvSpPr>
          <p:nvPr>
            <p:ph type="title"/>
          </p:nvPr>
        </p:nvSpPr>
        <p:spPr>
          <a:xfrm>
            <a:off x="2354317" y="165157"/>
            <a:ext cx="6343650" cy="685800"/>
          </a:xfrm>
        </p:spPr>
        <p:txBody>
          <a:bodyPr/>
          <a:lstStyle>
            <a:lvl1pPr marL="0" indent="0" algn="l" defTabSz="685800" rtl="0" eaLnBrk="1" latinLnBrk="0" hangingPunct="1">
              <a:lnSpc>
                <a:spcPct val="90000"/>
              </a:lnSpc>
              <a:spcBef>
                <a:spcPts val="750"/>
              </a:spcBef>
              <a:spcAft>
                <a:spcPts val="450"/>
              </a:spcAft>
              <a:buFont typeface="Arial" panose="020B0604020202020204" pitchFamily="34" charset="0"/>
              <a:buNone/>
              <a:defRPr lang="en-US" sz="2000" b="1" kern="1200" baseline="0" dirty="0">
                <a:solidFill>
                  <a:srgbClr val="0A3161"/>
                </a:solidFill>
                <a:highlight>
                  <a:srgbClr val="FFCC00"/>
                </a:highlight>
                <a:latin typeface="+mn-lt"/>
                <a:ea typeface="Arial" charset="0"/>
                <a:cs typeface="Arial" charset="0"/>
              </a:defRPr>
            </a:lvl1pPr>
          </a:lstStyle>
          <a:p>
            <a:r>
              <a:rPr lang="en-US" dirty="0"/>
              <a:t>Click to edit Master title style</a:t>
            </a:r>
          </a:p>
        </p:txBody>
      </p:sp>
      <p:sp>
        <p:nvSpPr>
          <p:cNvPr id="14" name="Table Placeholder 13">
            <a:extLst>
              <a:ext uri="{FF2B5EF4-FFF2-40B4-BE49-F238E27FC236}">
                <a16:creationId xmlns:a16="http://schemas.microsoft.com/office/drawing/2014/main" id="{96041473-3DE3-F761-EC7D-3A7FDA55A663}"/>
              </a:ext>
            </a:extLst>
          </p:cNvPr>
          <p:cNvSpPr>
            <a:spLocks noGrp="1"/>
          </p:cNvSpPr>
          <p:nvPr>
            <p:ph type="tbl" sz="quarter" idx="24"/>
          </p:nvPr>
        </p:nvSpPr>
        <p:spPr>
          <a:xfrm>
            <a:off x="722313" y="1189038"/>
            <a:ext cx="8075612" cy="4987925"/>
          </a:xfrm>
        </p:spPr>
        <p:txBody>
          <a:bodyPr/>
          <a:lstStyle/>
          <a:p>
            <a:endParaRPr lang="en-US" dirty="0"/>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spTree>
    <p:extLst>
      <p:ext uri="{BB962C8B-B14F-4D97-AF65-F5344CB8AC3E}">
        <p14:creationId xmlns:p14="http://schemas.microsoft.com/office/powerpoint/2010/main" val="26972211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0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4AE72F-C2F1-D4A0-4B27-AA25F777405E}"/>
              </a:ext>
            </a:extLst>
          </p:cNvPr>
          <p:cNvSpPr txBox="1">
            <a:spLocks/>
          </p:cNvSpPr>
          <p:nvPr userDrawn="1"/>
        </p:nvSpPr>
        <p:spPr>
          <a:xfrm>
            <a:off x="2461261" y="135174"/>
            <a:ext cx="6400800" cy="655320"/>
          </a:xfrm>
          <a:prstGeom prst="rect">
            <a:avLst/>
          </a:prstGeom>
          <a:solidFill>
            <a:srgbClr val="FFC000"/>
          </a:solidFill>
        </p:spPr>
        <p:txBody>
          <a:bodyPr vert="horz" lIns="91440" tIns="45720" rIns="91440" bIns="45720" rtlCol="0" anchor="ctr" anchorCtr="0">
            <a:noAutofit/>
          </a:bodyPr>
          <a:lst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a:lstStyle>
          <a:p>
            <a:pPr algn="ctr"/>
            <a:endParaRPr lang="en-US" sz="3200" b="0" dirty="0"/>
          </a:p>
        </p:txBody>
      </p:sp>
      <p:sp>
        <p:nvSpPr>
          <p:cNvPr id="8" name="Title 7">
            <a:extLst>
              <a:ext uri="{FF2B5EF4-FFF2-40B4-BE49-F238E27FC236}">
                <a16:creationId xmlns:a16="http://schemas.microsoft.com/office/drawing/2014/main" id="{1ED53023-836F-B18E-4EDF-8D1EBFF1934C}"/>
              </a:ext>
            </a:extLst>
          </p:cNvPr>
          <p:cNvSpPr>
            <a:spLocks noGrp="1"/>
          </p:cNvSpPr>
          <p:nvPr>
            <p:ph type="title"/>
          </p:nvPr>
        </p:nvSpPr>
        <p:spPr>
          <a:xfrm>
            <a:off x="2461261" y="152858"/>
            <a:ext cx="6400800" cy="637636"/>
          </a:xfrm>
        </p:spPr>
        <p:txBody>
          <a:bodyPr/>
          <a:lstStyle>
            <a:lvl1pPr marL="0" indent="0" algn="ctr" defTabSz="685800" rtl="0" eaLnBrk="1" latinLnBrk="0" hangingPunct="1">
              <a:lnSpc>
                <a:spcPct val="90000"/>
              </a:lnSpc>
              <a:spcBef>
                <a:spcPts val="750"/>
              </a:spcBef>
              <a:spcAft>
                <a:spcPts val="450"/>
              </a:spcAft>
              <a:buFont typeface="Arial" panose="020B0604020202020204" pitchFamily="34" charset="0"/>
              <a:buNone/>
              <a:defRPr lang="en-US" sz="3200" b="0" i="0" kern="1200" baseline="0" dirty="0">
                <a:solidFill>
                  <a:srgbClr val="0A3161"/>
                </a:solidFill>
                <a:latin typeface="Arial" charset="0"/>
                <a:ea typeface="Arial" charset="0"/>
                <a:cs typeface="Arial" charset="0"/>
              </a:defRPr>
            </a:lvl1pPr>
          </a:lstStyle>
          <a:p>
            <a:r>
              <a:rPr lang="en-US" dirty="0"/>
              <a:t>Click to edit Master title style</a:t>
            </a:r>
          </a:p>
        </p:txBody>
      </p:sp>
      <p:sp>
        <p:nvSpPr>
          <p:cNvPr id="7" name="Text Placeholder 6">
            <a:extLst>
              <a:ext uri="{FF2B5EF4-FFF2-40B4-BE49-F238E27FC236}">
                <a16:creationId xmlns:a16="http://schemas.microsoft.com/office/drawing/2014/main" id="{91EC8EF5-D1D2-377D-A139-BD7AD3CBDF84}"/>
              </a:ext>
            </a:extLst>
          </p:cNvPr>
          <p:cNvSpPr>
            <a:spLocks noGrp="1"/>
          </p:cNvSpPr>
          <p:nvPr>
            <p:ph type="body" sz="quarter" idx="24"/>
          </p:nvPr>
        </p:nvSpPr>
        <p:spPr>
          <a:xfrm>
            <a:off x="669290" y="1028701"/>
            <a:ext cx="7620000" cy="3129231"/>
          </a:xfrm>
        </p:spPr>
        <p:txBody>
          <a:bodyPr/>
          <a:lstStyle>
            <a:lvl1pPr>
              <a:defRPr lang="en-US" sz="1600" b="1" i="0" kern="1200" baseline="0" dirty="0">
                <a:solidFill>
                  <a:srgbClr val="002060"/>
                </a:solidFill>
                <a:effectLst/>
                <a:latin typeface="Arial" panose="020B0604020202020204" pitchFamily="34" charset="0"/>
                <a:ea typeface="Arial" charset="0"/>
                <a:cs typeface="Arial" charset="0"/>
              </a:defRPr>
            </a:lvl1pPr>
            <a:lvl2pPr>
              <a:defRPr lang="en-US" sz="1600" b="1" i="0" kern="1200" baseline="0" dirty="0">
                <a:solidFill>
                  <a:srgbClr val="002060"/>
                </a:solidFill>
                <a:effectLst/>
                <a:latin typeface="Arial" panose="020B0604020202020204" pitchFamily="34" charset="0"/>
                <a:ea typeface="Arial" charset="0"/>
                <a:cs typeface="Arial" charset="0"/>
              </a:defRPr>
            </a:lvl2pPr>
            <a:lvl3pPr>
              <a:defRPr lang="en-US" sz="1600" b="1" i="0" kern="1200" baseline="0" dirty="0">
                <a:solidFill>
                  <a:srgbClr val="002060"/>
                </a:solidFill>
                <a:effectLst/>
                <a:latin typeface="Arial" panose="020B0604020202020204" pitchFamily="34" charset="0"/>
                <a:ea typeface="Arial" charset="0"/>
                <a:cs typeface="Arial" charset="0"/>
              </a:defRPr>
            </a:lvl3pPr>
            <a:lvl4pPr>
              <a:defRPr lang="en-US" sz="1600" b="1" i="0" kern="1200" baseline="0" dirty="0">
                <a:solidFill>
                  <a:srgbClr val="002060"/>
                </a:solidFill>
                <a:effectLst/>
                <a:latin typeface="Arial" panose="020B0604020202020204" pitchFamily="34" charset="0"/>
                <a:ea typeface="Arial" charset="0"/>
                <a:cs typeface="Arial" charset="0"/>
              </a:defRPr>
            </a:lvl4pPr>
            <a:lvl5pPr>
              <a:defRPr lang="en-US" sz="1600" b="1" i="0" kern="1200" baseline="0" dirty="0">
                <a:solidFill>
                  <a:srgbClr val="002060"/>
                </a:solidFill>
                <a:effectLst/>
                <a:latin typeface="Arial" panose="020B0604020202020204" pitchFamily="34"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A7A1683E-032D-40BE-556F-672A2747D454}"/>
              </a:ext>
            </a:extLst>
          </p:cNvPr>
          <p:cNvSpPr>
            <a:spLocks noGrp="1"/>
          </p:cNvSpPr>
          <p:nvPr>
            <p:ph type="pic" sz="quarter" idx="25"/>
          </p:nvPr>
        </p:nvSpPr>
        <p:spPr>
          <a:xfrm>
            <a:off x="1973263" y="4233863"/>
            <a:ext cx="4511675" cy="1325562"/>
          </a:xfrm>
        </p:spPr>
        <p:txBody>
          <a:bodyPr/>
          <a:lstStyle/>
          <a:p>
            <a:endParaRPr lang="en-US" dirty="0"/>
          </a:p>
        </p:txBody>
      </p:sp>
      <p:sp>
        <p:nvSpPr>
          <p:cNvPr id="11" name="Text Placeholder 10">
            <a:extLst>
              <a:ext uri="{FF2B5EF4-FFF2-40B4-BE49-F238E27FC236}">
                <a16:creationId xmlns:a16="http://schemas.microsoft.com/office/drawing/2014/main" id="{941CCCF2-5E6F-2966-41F8-8ECFBCCFDA31}"/>
              </a:ext>
            </a:extLst>
          </p:cNvPr>
          <p:cNvSpPr>
            <a:spLocks noGrp="1"/>
          </p:cNvSpPr>
          <p:nvPr>
            <p:ph type="body" sz="quarter" idx="26"/>
          </p:nvPr>
        </p:nvSpPr>
        <p:spPr>
          <a:xfrm>
            <a:off x="669290" y="5692775"/>
            <a:ext cx="7620635" cy="906463"/>
          </a:xfrm>
        </p:spPr>
        <p:txBody>
          <a:bodyPr/>
          <a:lstStyle>
            <a:lvl1pPr>
              <a:defRPr lang="en-US" sz="1600" b="1" kern="1200" baseline="0" dirty="0" smtClean="0">
                <a:solidFill>
                  <a:srgbClr val="002060"/>
                </a:solidFill>
                <a:latin typeface="Arial" charset="0"/>
                <a:ea typeface="Arial" charset="0"/>
                <a:cs typeface="Arial" charset="0"/>
              </a:defRPr>
            </a:lvl1pPr>
            <a:lvl2pPr>
              <a:defRPr lang="en-US" sz="1600" b="1" kern="1200" baseline="0" dirty="0" smtClean="0">
                <a:solidFill>
                  <a:srgbClr val="002060"/>
                </a:solidFill>
                <a:latin typeface="Arial" charset="0"/>
                <a:ea typeface="Arial" charset="0"/>
                <a:cs typeface="Arial" charset="0"/>
              </a:defRPr>
            </a:lvl2pPr>
            <a:lvl3pPr>
              <a:defRPr lang="en-US" sz="1600" b="1" kern="1200" baseline="0" dirty="0" smtClean="0">
                <a:solidFill>
                  <a:srgbClr val="002060"/>
                </a:solidFill>
                <a:latin typeface="Arial" charset="0"/>
                <a:ea typeface="Arial" charset="0"/>
                <a:cs typeface="Arial" charset="0"/>
              </a:defRPr>
            </a:lvl3pPr>
            <a:lvl4pPr>
              <a:defRPr lang="en-US" sz="1600" b="1" kern="1200" baseline="0" dirty="0" smtClean="0">
                <a:solidFill>
                  <a:srgbClr val="002060"/>
                </a:solidFill>
                <a:latin typeface="Arial" charset="0"/>
                <a:ea typeface="Arial" charset="0"/>
                <a:cs typeface="Arial" charset="0"/>
              </a:defRPr>
            </a:lvl4pPr>
            <a:lvl5pPr>
              <a:defRPr lang="en-US" sz="1600" b="1" kern="1200" baseline="0" dirty="0">
                <a:solidFill>
                  <a:srgbClr val="002060"/>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1285849E-57DF-0CA6-6725-B99C6758D7F1}"/>
              </a:ext>
            </a:extLst>
          </p:cNvPr>
          <p:cNvSpPr>
            <a:spLocks noGrp="1"/>
          </p:cNvSpPr>
          <p:nvPr>
            <p:ph type="sldNum" sz="quarter" idx="23"/>
          </p:nvPr>
        </p:nvSpPr>
        <p:spPr>
          <a:xfrm>
            <a:off x="8638309" y="6416452"/>
            <a:ext cx="457200" cy="365760"/>
          </a:xfrm>
        </p:spPr>
        <p:txBody>
          <a:bodyPr/>
          <a:lstStyle>
            <a:lvl1pPr marL="0" algn="ctr" defTabSz="685800" rtl="0" eaLnBrk="1" latinLnBrk="0" hangingPunct="1">
              <a:defRPr lang="en-US" sz="1350" kern="1200" smtClean="0">
                <a:solidFill>
                  <a:schemeClr val="tx1"/>
                </a:solidFill>
                <a:latin typeface="+mn-lt"/>
                <a:ea typeface="+mn-ea"/>
                <a:cs typeface="+mn-cs"/>
              </a:defRPr>
            </a:lvl1pPr>
          </a:lstStyle>
          <a:p>
            <a:fld id="{781057C3-FDA3-B146-AA6C-F3C04E67C803}" type="slidenum">
              <a:rPr smtClean="0"/>
              <a:pPr/>
              <a:t>‹#›</a:t>
            </a:fld>
            <a:endParaRPr dirty="0"/>
          </a:p>
        </p:txBody>
      </p:sp>
    </p:spTree>
    <p:extLst>
      <p:ext uri="{BB962C8B-B14F-4D97-AF65-F5344CB8AC3E}">
        <p14:creationId xmlns:p14="http://schemas.microsoft.com/office/powerpoint/2010/main" val="12170184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EC53FE-A1DA-4A2D-9F44-CFFC50303A34}"/>
              </a:ext>
            </a:extLst>
          </p:cNvPr>
          <p:cNvSpPr>
            <a:spLocks noGrp="1"/>
          </p:cNvSpPr>
          <p:nvPr>
            <p:ph type="title"/>
          </p:nvPr>
        </p:nvSpPr>
        <p:spPr>
          <a:xfrm>
            <a:off x="1557750" y="2453159"/>
            <a:ext cx="6343650" cy="1487552"/>
          </a:xfrm>
        </p:spPr>
        <p:txBody>
          <a:bodyPr/>
          <a:lstStyle>
            <a:lvl1pPr marL="0" indent="0" algn="ctr" defTabSz="914400" rtl="0" eaLnBrk="1" latinLnBrk="0" hangingPunct="1">
              <a:lnSpc>
                <a:spcPct val="90000"/>
              </a:lnSpc>
              <a:spcBef>
                <a:spcPts val="1000"/>
              </a:spcBef>
              <a:spcAft>
                <a:spcPts val="600"/>
              </a:spcAft>
              <a:buFont typeface="Arial" panose="020B0604020202020204" pitchFamily="34" charset="0"/>
              <a:buNone/>
              <a:defRPr lang="en-US" sz="4800" b="1" kern="1200" baseline="0" dirty="0">
                <a:solidFill>
                  <a:srgbClr val="00599C"/>
                </a:solidFill>
                <a:latin typeface="Arial Bold" panose="020B0704020202020204" pitchFamily="34" charset="0"/>
                <a:ea typeface="Arial" charset="0"/>
                <a:cs typeface="Arial Bold" panose="020B0704020202020204" pitchFamily="34" charset="0"/>
              </a:defRPr>
            </a:lvl1pPr>
          </a:lstStyle>
          <a:p>
            <a:r>
              <a:rPr lang="en-US" dirty="0"/>
              <a:t>Click to edit</a:t>
            </a:r>
          </a:p>
        </p:txBody>
      </p:sp>
      <p:sp>
        <p:nvSpPr>
          <p:cNvPr id="12" name="Text Placeholder 11">
            <a:extLst>
              <a:ext uri="{FF2B5EF4-FFF2-40B4-BE49-F238E27FC236}">
                <a16:creationId xmlns:a16="http://schemas.microsoft.com/office/drawing/2014/main" id="{62E23F8E-18A8-ECE3-024E-CD3CF2635B3A}"/>
              </a:ext>
            </a:extLst>
          </p:cNvPr>
          <p:cNvSpPr>
            <a:spLocks noGrp="1"/>
          </p:cNvSpPr>
          <p:nvPr>
            <p:ph type="body" sz="quarter" idx="21"/>
          </p:nvPr>
        </p:nvSpPr>
        <p:spPr>
          <a:xfrm>
            <a:off x="1557750" y="3338513"/>
            <a:ext cx="6343650" cy="819150"/>
          </a:xfrm>
        </p:spPr>
        <p:txBody>
          <a:bodyPr/>
          <a:lstStyle>
            <a:lvl1pPr algn="ctr">
              <a:defRPr lang="en-US" sz="2400" b="1" kern="1200" baseline="0" dirty="0" smtClean="0">
                <a:solidFill>
                  <a:srgbClr val="00599C"/>
                </a:solidFill>
                <a:latin typeface="Arial Bold" panose="020B0704020202020204" pitchFamily="34" charset="0"/>
                <a:ea typeface="Arial" charset="0"/>
                <a:cs typeface="Arial Bold" panose="020B0704020202020204" pitchFamily="34" charset="0"/>
              </a:defRPr>
            </a:lvl1pPr>
          </a:lstStyle>
          <a:p>
            <a:pPr lvl="0"/>
            <a:r>
              <a:rPr lang="en-US" dirty="0"/>
              <a:t>Click to edit Master text styles</a:t>
            </a:r>
          </a:p>
          <a:p>
            <a:pPr lvl="1"/>
            <a:endParaRPr lang="en-US" dirty="0"/>
          </a:p>
        </p:txBody>
      </p:sp>
      <p:sp>
        <p:nvSpPr>
          <p:cNvPr id="16" name="Text Placeholder 15">
            <a:extLst>
              <a:ext uri="{FF2B5EF4-FFF2-40B4-BE49-F238E27FC236}">
                <a16:creationId xmlns:a16="http://schemas.microsoft.com/office/drawing/2014/main" id="{7383B8AD-181B-B0C0-CDFB-C0A3E75D45BC}"/>
              </a:ext>
            </a:extLst>
          </p:cNvPr>
          <p:cNvSpPr>
            <a:spLocks noGrp="1"/>
          </p:cNvSpPr>
          <p:nvPr>
            <p:ph type="body" sz="quarter" idx="22"/>
          </p:nvPr>
        </p:nvSpPr>
        <p:spPr>
          <a:xfrm>
            <a:off x="2354263" y="322263"/>
            <a:ext cx="6343650" cy="511175"/>
          </a:xfrm>
        </p:spPr>
        <p:txBody>
          <a:bodyPr/>
          <a:lstStyle>
            <a:lvl1pPr marL="0" indent="0" algn="l" defTabSz="685800" rtl="0" eaLnBrk="1" latinLnBrk="0" hangingPunct="1">
              <a:lnSpc>
                <a:spcPct val="90000"/>
              </a:lnSpc>
              <a:spcBef>
                <a:spcPts val="750"/>
              </a:spcBef>
              <a:spcAft>
                <a:spcPts val="450"/>
              </a:spcAft>
              <a:buFont typeface="Arial" panose="020B0604020202020204" pitchFamily="34" charset="0"/>
              <a:buNone/>
              <a:defRPr lang="en-US" sz="1275" b="1" kern="1200" baseline="0" dirty="0" smtClean="0">
                <a:solidFill>
                  <a:srgbClr val="0A3161"/>
                </a:solidFill>
                <a:latin typeface="+mj-lt"/>
                <a:ea typeface="Arial" charset="0"/>
                <a:cs typeface="Arial" charset="0"/>
              </a:defRPr>
            </a:lvl1pPr>
          </a:lstStyle>
          <a:p>
            <a:pPr lvl="0"/>
            <a:r>
              <a:rPr lang="en-US" dirty="0"/>
              <a:t>Click to edit Master text styles</a:t>
            </a:r>
          </a:p>
          <a:p>
            <a:pPr lvl="1"/>
            <a:endParaRPr lang="en-US" dirty="0"/>
          </a:p>
        </p:txBody>
      </p:sp>
      <p:sp>
        <p:nvSpPr>
          <p:cNvPr id="5" name="Slide Number Placeholder 4">
            <a:extLst>
              <a:ext uri="{FF2B5EF4-FFF2-40B4-BE49-F238E27FC236}">
                <a16:creationId xmlns:a16="http://schemas.microsoft.com/office/drawing/2014/main" id="{58E46423-F316-6326-EAC7-66D4436F6F3D}"/>
              </a:ext>
            </a:extLst>
          </p:cNvPr>
          <p:cNvSpPr>
            <a:spLocks noGrp="1"/>
          </p:cNvSpPr>
          <p:nvPr>
            <p:ph type="sldNum" sz="quarter" idx="12"/>
          </p:nvPr>
        </p:nvSpPr>
        <p:spPr>
          <a:xfrm>
            <a:off x="8638309" y="6416452"/>
            <a:ext cx="457200" cy="365760"/>
          </a:xfrm>
        </p:spPr>
        <p:txBody>
          <a:bodyPr/>
          <a:lstStyle/>
          <a:p>
            <a:fld id="{781057C3-FDA3-B146-AA6C-F3C04E67C803}" type="slidenum">
              <a:rPr lang="en-US" sz="1350" smtClean="0">
                <a:solidFill>
                  <a:schemeClr val="tx1"/>
                </a:solidFill>
                <a:latin typeface="+mn-lt"/>
                <a:ea typeface="+mn-ea"/>
                <a:cs typeface="+mn-cs"/>
              </a:rPr>
              <a:pPr/>
              <a:t>‹#›</a:t>
            </a:fld>
            <a:endParaRPr lang="en-US" sz="1350" kern="1200" dirty="0">
              <a:solidFill>
                <a:schemeClr val="tx1"/>
              </a:solidFill>
              <a:latin typeface="+mn-lt"/>
              <a:ea typeface="+mn-ea"/>
              <a:cs typeface="+mn-cs"/>
            </a:endParaRPr>
          </a:p>
        </p:txBody>
      </p:sp>
    </p:spTree>
    <p:extLst>
      <p:ext uri="{BB962C8B-B14F-4D97-AF65-F5344CB8AC3E}">
        <p14:creationId xmlns:p14="http://schemas.microsoft.com/office/powerpoint/2010/main" val="32738894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EC53FE-A1DA-4A2D-9F44-CFFC50303A34}"/>
              </a:ext>
            </a:extLst>
          </p:cNvPr>
          <p:cNvSpPr>
            <a:spLocks noGrp="1"/>
          </p:cNvSpPr>
          <p:nvPr>
            <p:ph type="title"/>
          </p:nvPr>
        </p:nvSpPr>
        <p:spPr>
          <a:xfrm>
            <a:off x="1886179" y="2697687"/>
            <a:ext cx="6343650" cy="2231622"/>
          </a:xfrm>
        </p:spPr>
        <p:txBody>
          <a:bodyPr anchor="t"/>
          <a:lstStyle>
            <a:lvl1pPr>
              <a:defRPr sz="3600" b="1"/>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9175B0CD-2AA6-436D-BF39-B223BE3EA67A}"/>
              </a:ext>
            </a:extLst>
          </p:cNvPr>
          <p:cNvSpPr>
            <a:spLocks noGrp="1"/>
          </p:cNvSpPr>
          <p:nvPr>
            <p:ph type="body" sz="quarter" idx="21"/>
          </p:nvPr>
        </p:nvSpPr>
        <p:spPr>
          <a:xfrm>
            <a:off x="1886178" y="1673914"/>
            <a:ext cx="6343423" cy="926440"/>
          </a:xfrm>
        </p:spPr>
        <p:txBody>
          <a:bodyPr anchor="b"/>
          <a:lstStyle>
            <a:lvl1pPr algn="l">
              <a:defRPr sz="1125" b="0" u="none"/>
            </a:lvl1pPr>
          </a:lstStyle>
          <a:p>
            <a:pPr lvl="0"/>
            <a:r>
              <a:rPr lang="en-US"/>
              <a:t>Click to edit Master text styles</a:t>
            </a:r>
          </a:p>
        </p:txBody>
      </p:sp>
      <p:sp>
        <p:nvSpPr>
          <p:cNvPr id="13" name="Text Placeholder 12">
            <a:extLst>
              <a:ext uri="{FF2B5EF4-FFF2-40B4-BE49-F238E27FC236}">
                <a16:creationId xmlns:a16="http://schemas.microsoft.com/office/drawing/2014/main" id="{16990F42-A49C-4398-9EE9-E59076923521}"/>
              </a:ext>
            </a:extLst>
          </p:cNvPr>
          <p:cNvSpPr>
            <a:spLocks noGrp="1"/>
          </p:cNvSpPr>
          <p:nvPr>
            <p:ph type="body" sz="quarter" idx="22"/>
          </p:nvPr>
        </p:nvSpPr>
        <p:spPr>
          <a:xfrm>
            <a:off x="1886178" y="5994833"/>
            <a:ext cx="4380380" cy="440548"/>
          </a:xfrm>
        </p:spPr>
        <p:txBody>
          <a:bodyPr/>
          <a:lstStyle>
            <a:lvl1pPr>
              <a:defRPr sz="1350" b="0"/>
            </a:lvl1pPr>
          </a:lstStyle>
          <a:p>
            <a:pPr lvl="0"/>
            <a:r>
              <a:rPr lang="en-US"/>
              <a:t>Click to edit Master text styles</a:t>
            </a:r>
          </a:p>
        </p:txBody>
      </p:sp>
      <p:sp>
        <p:nvSpPr>
          <p:cNvPr id="17" name="Footer Placeholder 16">
            <a:extLst>
              <a:ext uri="{FF2B5EF4-FFF2-40B4-BE49-F238E27FC236}">
                <a16:creationId xmlns:a16="http://schemas.microsoft.com/office/drawing/2014/main" id="{61511BE5-5709-49BB-BB62-58A86DDC1AEE}"/>
              </a:ext>
            </a:extLst>
          </p:cNvPr>
          <p:cNvSpPr>
            <a:spLocks noGrp="1"/>
          </p:cNvSpPr>
          <p:nvPr>
            <p:ph type="ftr" sz="quarter" idx="25"/>
          </p:nvPr>
        </p:nvSpPr>
        <p:spPr>
          <a:xfrm>
            <a:off x="1886178" y="6562478"/>
            <a:ext cx="5205449" cy="271628"/>
          </a:xfrm>
        </p:spPr>
        <p:txBody>
          <a:bodyPr/>
          <a:lstStyle>
            <a:lvl1pPr>
              <a:defRPr sz="600"/>
            </a:lvl1pPr>
          </a:lstStyle>
          <a:p>
            <a:endParaRPr lang="en-US" dirty="0"/>
          </a:p>
        </p:txBody>
      </p:sp>
      <p:graphicFrame>
        <p:nvGraphicFramePr>
          <p:cNvPr id="8" name="Table 7" descr="Table used to house the IRS Business Unit Name and IRS Office Name" title="IRS Wayfinder">
            <a:extLst>
              <a:ext uri="{FF2B5EF4-FFF2-40B4-BE49-F238E27FC236}">
                <a16:creationId xmlns:a16="http://schemas.microsoft.com/office/drawing/2014/main" id="{D461A1A9-DCDF-4B50-9BB9-F3A07F963034}"/>
              </a:ext>
            </a:extLst>
          </p:cNvPr>
          <p:cNvGraphicFramePr>
            <a:graphicFrameLocks noGrp="1"/>
          </p:cNvGraphicFramePr>
          <p:nvPr userDrawn="1">
            <p:extLst>
              <p:ext uri="{D42A27DB-BD31-4B8C-83A1-F6EECF244321}">
                <p14:modId xmlns:p14="http://schemas.microsoft.com/office/powerpoint/2010/main" val="1619515984"/>
              </p:ext>
            </p:extLst>
          </p:nvPr>
        </p:nvGraphicFramePr>
        <p:xfrm>
          <a:off x="2429966" y="206780"/>
          <a:ext cx="3694269" cy="528801"/>
        </p:xfrm>
        <a:graphic>
          <a:graphicData uri="http://schemas.openxmlformats.org/drawingml/2006/table">
            <a:tbl>
              <a:tblPr firstRow="1" bandRow="1">
                <a:tableStyleId>{5C22544A-7EE6-4342-B048-85BDC9FD1C3A}</a:tableStyleId>
              </a:tblPr>
              <a:tblGrid>
                <a:gridCol w="3694269">
                  <a:extLst>
                    <a:ext uri="{9D8B030D-6E8A-4147-A177-3AD203B41FA5}">
                      <a16:colId xmlns:a16="http://schemas.microsoft.com/office/drawing/2014/main" val="20000"/>
                    </a:ext>
                  </a:extLst>
                </a:gridCol>
              </a:tblGrid>
              <a:tr h="239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0A3161"/>
                          </a:solidFill>
                          <a:latin typeface="Arial Black" panose="020B0A04020102020204" pitchFamily="34" charset="0"/>
                          <a:ea typeface="Arial" charset="0"/>
                          <a:cs typeface="Arial" charset="0"/>
                        </a:rPr>
                        <a:t>IRS Business Unit Name (No</a:t>
                      </a:r>
                      <a:r>
                        <a:rPr lang="en-US" sz="900" b="1" i="0" baseline="0" dirty="0">
                          <a:solidFill>
                            <a:srgbClr val="0A3161"/>
                          </a:solidFill>
                          <a:latin typeface="Arial Black" panose="020B0A04020102020204" pitchFamily="34" charset="0"/>
                          <a:ea typeface="Arial" charset="0"/>
                          <a:cs typeface="Arial" charset="0"/>
                        </a:rPr>
                        <a:t> Acronyms)</a:t>
                      </a:r>
                      <a:endParaRPr lang="en-US" sz="900" b="1" i="0" dirty="0">
                        <a:solidFill>
                          <a:srgbClr val="0A3161"/>
                        </a:solidFill>
                        <a:latin typeface="Arial Black" panose="020B0A04020102020204" pitchFamily="34" charset="0"/>
                        <a:ea typeface="Arial" charset="0"/>
                        <a:cs typeface="Arial" charset="0"/>
                      </a:endParaRPr>
                    </a:p>
                  </a:txBody>
                  <a:tcPr marL="0" marR="0">
                    <a:lnL w="12700" cmpd="sng">
                      <a:noFill/>
                    </a:lnL>
                    <a:lnR w="12700" cmpd="sng">
                      <a:noFill/>
                    </a:lnR>
                    <a:lnT w="12700" cmpd="sng">
                      <a:noFill/>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9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i="0" cap="all" baseline="0" dirty="0">
                          <a:solidFill>
                            <a:srgbClr val="0A3161"/>
                          </a:solidFill>
                          <a:latin typeface="Arial" charset="0"/>
                          <a:ea typeface="Arial" charset="0"/>
                          <a:cs typeface="Arial" charset="0"/>
                        </a:rPr>
                        <a:t>IRS OFFICE NAME (See Instructions for Use in Notes)</a:t>
                      </a:r>
                    </a:p>
                  </a:txBody>
                  <a:tcPr marL="0" marR="0">
                    <a:lnL w="12700" cmpd="sng">
                      <a:noFill/>
                    </a:lnL>
                    <a:lnR w="12700" cmpd="sng">
                      <a:noFill/>
                    </a:lnR>
                    <a:lnT w="12700" cap="flat" cmpd="sng" algn="ctr">
                      <a:solidFill>
                        <a:srgbClr val="0A316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500973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2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EC53FE-A1DA-4A2D-9F44-CFFC50303A34}"/>
              </a:ext>
            </a:extLst>
          </p:cNvPr>
          <p:cNvSpPr>
            <a:spLocks noGrp="1"/>
          </p:cNvSpPr>
          <p:nvPr>
            <p:ph type="title"/>
          </p:nvPr>
        </p:nvSpPr>
        <p:spPr>
          <a:xfrm>
            <a:off x="1886179" y="2697687"/>
            <a:ext cx="6343650" cy="2231622"/>
          </a:xfrm>
        </p:spPr>
        <p:txBody>
          <a:bodyPr anchor="t"/>
          <a:lstStyle>
            <a:lvl1pPr>
              <a:defRPr sz="3600" b="1"/>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9175B0CD-2AA6-436D-BF39-B223BE3EA67A}"/>
              </a:ext>
            </a:extLst>
          </p:cNvPr>
          <p:cNvSpPr>
            <a:spLocks noGrp="1"/>
          </p:cNvSpPr>
          <p:nvPr>
            <p:ph type="body" sz="quarter" idx="21"/>
          </p:nvPr>
        </p:nvSpPr>
        <p:spPr>
          <a:xfrm>
            <a:off x="1886178" y="1673914"/>
            <a:ext cx="6343423" cy="926440"/>
          </a:xfrm>
        </p:spPr>
        <p:txBody>
          <a:bodyPr anchor="b"/>
          <a:lstStyle>
            <a:lvl1pPr algn="l">
              <a:defRPr sz="1125" b="0" u="none"/>
            </a:lvl1pPr>
          </a:lstStyle>
          <a:p>
            <a:pPr lvl="0"/>
            <a:r>
              <a:rPr lang="en-US"/>
              <a:t>Click to edit Master text styles</a:t>
            </a:r>
          </a:p>
        </p:txBody>
      </p:sp>
      <p:sp>
        <p:nvSpPr>
          <p:cNvPr id="13" name="Text Placeholder 12">
            <a:extLst>
              <a:ext uri="{FF2B5EF4-FFF2-40B4-BE49-F238E27FC236}">
                <a16:creationId xmlns:a16="http://schemas.microsoft.com/office/drawing/2014/main" id="{16990F42-A49C-4398-9EE9-E59076923521}"/>
              </a:ext>
            </a:extLst>
          </p:cNvPr>
          <p:cNvSpPr>
            <a:spLocks noGrp="1"/>
          </p:cNvSpPr>
          <p:nvPr>
            <p:ph type="body" sz="quarter" idx="22"/>
          </p:nvPr>
        </p:nvSpPr>
        <p:spPr>
          <a:xfrm>
            <a:off x="1886178" y="5994833"/>
            <a:ext cx="4380380" cy="440548"/>
          </a:xfrm>
        </p:spPr>
        <p:txBody>
          <a:bodyPr/>
          <a:lstStyle>
            <a:lvl1pPr>
              <a:defRPr sz="1350" b="0"/>
            </a:lvl1pPr>
          </a:lstStyle>
          <a:p>
            <a:pPr lvl="0"/>
            <a:r>
              <a:rPr lang="en-US"/>
              <a:t>Click to edit Master text styles</a:t>
            </a:r>
          </a:p>
        </p:txBody>
      </p:sp>
      <p:sp>
        <p:nvSpPr>
          <p:cNvPr id="17" name="Footer Placeholder 16">
            <a:extLst>
              <a:ext uri="{FF2B5EF4-FFF2-40B4-BE49-F238E27FC236}">
                <a16:creationId xmlns:a16="http://schemas.microsoft.com/office/drawing/2014/main" id="{61511BE5-5709-49BB-BB62-58A86DDC1AEE}"/>
              </a:ext>
            </a:extLst>
          </p:cNvPr>
          <p:cNvSpPr>
            <a:spLocks noGrp="1"/>
          </p:cNvSpPr>
          <p:nvPr>
            <p:ph type="ftr" sz="quarter" idx="25"/>
          </p:nvPr>
        </p:nvSpPr>
        <p:spPr>
          <a:xfrm>
            <a:off x="1886178" y="6562478"/>
            <a:ext cx="5205449" cy="271628"/>
          </a:xfrm>
        </p:spPr>
        <p:txBody>
          <a:bodyPr/>
          <a:lstStyle>
            <a:lvl1pPr>
              <a:defRPr sz="600"/>
            </a:lvl1pPr>
          </a:lstStyle>
          <a:p>
            <a:endParaRPr lang="en-US" dirty="0"/>
          </a:p>
        </p:txBody>
      </p:sp>
      <p:sp>
        <p:nvSpPr>
          <p:cNvPr id="7" name="Text Placeholder 8">
            <a:extLst>
              <a:ext uri="{FF2B5EF4-FFF2-40B4-BE49-F238E27FC236}">
                <a16:creationId xmlns:a16="http://schemas.microsoft.com/office/drawing/2014/main" id="{E17CA9FD-00ED-4642-A5C8-4497665BD935}"/>
              </a:ext>
            </a:extLst>
          </p:cNvPr>
          <p:cNvSpPr>
            <a:spLocks noGrp="1"/>
          </p:cNvSpPr>
          <p:nvPr>
            <p:ph type="body" sz="quarter" idx="20"/>
          </p:nvPr>
        </p:nvSpPr>
        <p:spPr>
          <a:xfrm>
            <a:off x="2354317" y="322729"/>
            <a:ext cx="6343424" cy="511500"/>
          </a:xfrm>
        </p:spPr>
        <p:txBody>
          <a:bodyPr/>
          <a:lstStyle>
            <a:lvl1pPr>
              <a:defRPr sz="1275">
                <a:solidFill>
                  <a:srgbClr val="0A3161"/>
                </a:solidFill>
                <a:latin typeface="+mj-lt"/>
              </a:defRPr>
            </a:lvl1pPr>
          </a:lstStyle>
          <a:p>
            <a:pPr lvl="0"/>
            <a:r>
              <a:rPr lang="en-US"/>
              <a:t>Click to edit Master text styles</a:t>
            </a:r>
          </a:p>
        </p:txBody>
      </p:sp>
    </p:spTree>
    <p:extLst>
      <p:ext uri="{BB962C8B-B14F-4D97-AF65-F5344CB8AC3E}">
        <p14:creationId xmlns:p14="http://schemas.microsoft.com/office/powerpoint/2010/main" val="1342908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4 Alt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Placeholder 6">
            <a:extLst>
              <a:ext uri="{FF2B5EF4-FFF2-40B4-BE49-F238E27FC236}">
                <a16:creationId xmlns:a16="http://schemas.microsoft.com/office/drawing/2014/main" id="{2225B078-1E8B-4DA1-ADD3-DF8EA9F72D1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0" y="914400"/>
            <a:ext cx="9144000" cy="5943600"/>
          </a:xfrm>
          <a:prstGeom prst="rect">
            <a:avLst/>
          </a:prstGeom>
        </p:spPr>
      </p:pic>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 y="4868980"/>
            <a:ext cx="6858000" cy="640080"/>
          </a:xfrm>
          <a:prstGeom prst="rect">
            <a:avLst/>
          </a:prstGeom>
          <a:solidFill>
            <a:schemeClr val="bg1"/>
          </a:solidFill>
        </p:spPr>
        <p:txBody>
          <a:bodyPr lIns="2606040" tIns="182880" rIns="0" anchor="t">
            <a:noAutofit/>
          </a:bodyPr>
          <a:lstStyle>
            <a:lvl1pPr algn="l">
              <a:defRPr sz="2100" b="1" cap="none" baseline="0">
                <a:solidFill>
                  <a:srgbClr val="0A3161"/>
                </a:solidFill>
              </a:defRPr>
            </a:lvl1pPr>
          </a:lstStyle>
          <a:p>
            <a:r>
              <a:rPr lang="en-US" dirty="0"/>
              <a:t>Presentation Title</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 y="5484314"/>
            <a:ext cx="6858000" cy="822960"/>
          </a:xfrm>
          <a:solidFill>
            <a:schemeClr val="bg1"/>
          </a:solidFill>
        </p:spPr>
        <p:txBody>
          <a:bodyPr lIns="2606040" anchor="t" anchorCtr="0"/>
          <a:lstStyle>
            <a:lvl1pPr>
              <a:lnSpc>
                <a:spcPct val="100000"/>
              </a:lnSpc>
              <a:spcBef>
                <a:spcPts val="0"/>
              </a:spcBef>
              <a:spcAft>
                <a:spcPts val="0"/>
              </a:spcAft>
              <a:defRPr sz="1350" b="0" i="0">
                <a:solidFill>
                  <a:srgbClr val="0A3161"/>
                </a:solidFill>
              </a:defRPr>
            </a:lvl1pPr>
          </a:lstStyle>
          <a:p>
            <a:pPr lvl="0"/>
            <a:r>
              <a:rPr lang="en-US" dirty="0"/>
              <a:t>Tagline or Other Information</a:t>
            </a:r>
          </a:p>
        </p:txBody>
      </p:sp>
      <p:cxnSp>
        <p:nvCxnSpPr>
          <p:cNvPr id="22" name="Straight Connector 21">
            <a:extLst>
              <a:ext uri="{FF2B5EF4-FFF2-40B4-BE49-F238E27FC236}">
                <a16:creationId xmlns:a16="http://schemas.microsoft.com/office/drawing/2014/main" id="{4582C598-40F3-334A-8D0E-AC1A2C3D66FB}"/>
              </a:ext>
            </a:extLst>
          </p:cNvPr>
          <p:cNvCxnSpPr/>
          <p:nvPr userDrawn="1"/>
        </p:nvCxnSpPr>
        <p:spPr>
          <a:xfrm flipH="1">
            <a:off x="-1" y="4850650"/>
            <a:ext cx="6858000"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8" name="Table 7" descr="Table used to house the IRS Business Unit Name and IRS Office Name" title="IRS Wayfinder">
            <a:extLst>
              <a:ext uri="{FF2B5EF4-FFF2-40B4-BE49-F238E27FC236}">
                <a16:creationId xmlns:a16="http://schemas.microsoft.com/office/drawing/2014/main" id="{1EB26244-3CB3-4549-B003-7E1A7437BB44}"/>
              </a:ext>
            </a:extLst>
          </p:cNvPr>
          <p:cNvGraphicFramePr>
            <a:graphicFrameLocks noGrp="1"/>
          </p:cNvGraphicFramePr>
          <p:nvPr userDrawn="1">
            <p:extLst>
              <p:ext uri="{D42A27DB-BD31-4B8C-83A1-F6EECF244321}">
                <p14:modId xmlns:p14="http://schemas.microsoft.com/office/powerpoint/2010/main" val="2444499276"/>
              </p:ext>
            </p:extLst>
          </p:nvPr>
        </p:nvGraphicFramePr>
        <p:xfrm>
          <a:off x="2429966" y="206780"/>
          <a:ext cx="3694269" cy="528801"/>
        </p:xfrm>
        <a:graphic>
          <a:graphicData uri="http://schemas.openxmlformats.org/drawingml/2006/table">
            <a:tbl>
              <a:tblPr firstRow="1" bandRow="1">
                <a:tableStyleId>{5C22544A-7EE6-4342-B048-85BDC9FD1C3A}</a:tableStyleId>
              </a:tblPr>
              <a:tblGrid>
                <a:gridCol w="3694269">
                  <a:extLst>
                    <a:ext uri="{9D8B030D-6E8A-4147-A177-3AD203B41FA5}">
                      <a16:colId xmlns:a16="http://schemas.microsoft.com/office/drawing/2014/main" val="20000"/>
                    </a:ext>
                  </a:extLst>
                </a:gridCol>
              </a:tblGrid>
              <a:tr h="239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dirty="0">
                          <a:solidFill>
                            <a:srgbClr val="0A3161"/>
                          </a:solidFill>
                          <a:latin typeface="Arial Black" panose="020B0A04020102020204" pitchFamily="34" charset="0"/>
                          <a:ea typeface="Arial" charset="0"/>
                          <a:cs typeface="Arial" charset="0"/>
                        </a:rPr>
                        <a:t>IRS Business Unit Name (No</a:t>
                      </a:r>
                      <a:r>
                        <a:rPr lang="en-US" sz="900" b="1" i="0" baseline="0" dirty="0">
                          <a:solidFill>
                            <a:srgbClr val="0A3161"/>
                          </a:solidFill>
                          <a:latin typeface="Arial Black" panose="020B0A04020102020204" pitchFamily="34" charset="0"/>
                          <a:ea typeface="Arial" charset="0"/>
                          <a:cs typeface="Arial" charset="0"/>
                        </a:rPr>
                        <a:t> Acronyms)</a:t>
                      </a:r>
                      <a:endParaRPr lang="en-US" sz="900" b="1" i="0" dirty="0">
                        <a:solidFill>
                          <a:srgbClr val="0A3161"/>
                        </a:solidFill>
                        <a:latin typeface="Arial Black" panose="020B0A04020102020204" pitchFamily="34" charset="0"/>
                        <a:ea typeface="Arial" charset="0"/>
                        <a:cs typeface="Arial" charset="0"/>
                      </a:endParaRPr>
                    </a:p>
                  </a:txBody>
                  <a:tcPr marL="0" marR="0">
                    <a:lnL w="12700" cmpd="sng">
                      <a:noFill/>
                    </a:lnL>
                    <a:lnR w="12700" cmpd="sng">
                      <a:noFill/>
                    </a:lnR>
                    <a:lnT w="12700" cmpd="sng">
                      <a:noFill/>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9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i="0" cap="all" baseline="0" dirty="0">
                          <a:solidFill>
                            <a:srgbClr val="0A3161"/>
                          </a:solidFill>
                          <a:latin typeface="Arial" charset="0"/>
                          <a:ea typeface="Arial" charset="0"/>
                          <a:cs typeface="Arial" charset="0"/>
                        </a:rPr>
                        <a:t>IRS OFFICE NAME (See Instructions for Use in Notes)</a:t>
                      </a:r>
                    </a:p>
                  </a:txBody>
                  <a:tcPr marL="0" marR="0">
                    <a:lnL w="12700" cmpd="sng">
                      <a:noFill/>
                    </a:lnL>
                    <a:lnR w="12700" cmpd="sng">
                      <a:noFill/>
                    </a:lnR>
                    <a:lnT w="12700" cap="flat" cmpd="sng" algn="ctr">
                      <a:solidFill>
                        <a:srgbClr val="0A316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843512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_4 Alt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ACFE45A6-A351-46C8-A44D-AA07E8B16DAE}"/>
              </a:ext>
            </a:extLst>
          </p:cNvPr>
          <p:cNvSpPr>
            <a:spLocks noGrp="1"/>
          </p:cNvSpPr>
          <p:nvPr>
            <p:ph type="pic" sz="quarter" idx="14"/>
          </p:nvPr>
        </p:nvSpPr>
        <p:spPr>
          <a:xfrm>
            <a:off x="0" y="914400"/>
            <a:ext cx="9144000" cy="5943600"/>
          </a:xfrm>
          <a:solidFill>
            <a:srgbClr val="0A3161"/>
          </a:solidFill>
          <a:ln>
            <a:noFill/>
          </a:ln>
          <a:effectLst>
            <a:innerShdw blurRad="177800" dist="88900" dir="16200000">
              <a:prstClr val="black">
                <a:alpha val="30000"/>
              </a:prstClr>
            </a:innerShdw>
          </a:effectLst>
        </p:spPr>
        <p:txBody>
          <a:bodyPr tIns="2286000" anchor="t"/>
          <a:lstStyle>
            <a:lvl1pPr algn="ctr">
              <a:defRPr sz="1800">
                <a:solidFill>
                  <a:schemeClr val="bg1"/>
                </a:solidFill>
              </a:defRPr>
            </a:lvl1pPr>
          </a:lstStyle>
          <a:p>
            <a:r>
              <a:rPr lang="en-US" dirty="0"/>
              <a:t>Click icon to add picture</a:t>
            </a:r>
          </a:p>
        </p:txBody>
      </p:sp>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 y="4868980"/>
            <a:ext cx="6858000" cy="640080"/>
          </a:xfrm>
          <a:prstGeom prst="rect">
            <a:avLst/>
          </a:prstGeom>
          <a:solidFill>
            <a:schemeClr val="bg1"/>
          </a:solidFill>
        </p:spPr>
        <p:txBody>
          <a:bodyPr lIns="2606040" tIns="182880" rIns="0" anchor="t">
            <a:noAutofit/>
          </a:bodyPr>
          <a:lstStyle>
            <a:lvl1pPr algn="l">
              <a:defRPr sz="2100" b="1" cap="none" baseline="0">
                <a:solidFill>
                  <a:srgbClr val="0A3161"/>
                </a:solidFill>
              </a:defRPr>
            </a:lvl1pPr>
          </a:lstStyle>
          <a:p>
            <a:r>
              <a:rPr lang="en-US" dirty="0"/>
              <a:t>Presentation Title</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 y="5484314"/>
            <a:ext cx="6858000" cy="822960"/>
          </a:xfrm>
          <a:solidFill>
            <a:schemeClr val="bg1"/>
          </a:solidFill>
        </p:spPr>
        <p:txBody>
          <a:bodyPr lIns="2606040" anchor="t" anchorCtr="0"/>
          <a:lstStyle>
            <a:lvl1pPr>
              <a:lnSpc>
                <a:spcPct val="100000"/>
              </a:lnSpc>
              <a:spcBef>
                <a:spcPts val="0"/>
              </a:spcBef>
              <a:spcAft>
                <a:spcPts val="0"/>
              </a:spcAft>
              <a:defRPr sz="1350" b="0" i="0">
                <a:solidFill>
                  <a:srgbClr val="0A3161"/>
                </a:solidFill>
              </a:defRPr>
            </a:lvl1pPr>
          </a:lstStyle>
          <a:p>
            <a:pPr lvl="0"/>
            <a:r>
              <a:rPr lang="en-US" dirty="0"/>
              <a:t>Tagline or Other Information</a:t>
            </a:r>
          </a:p>
        </p:txBody>
      </p:sp>
      <p:sp>
        <p:nvSpPr>
          <p:cNvPr id="9" name="Text Placeholder 5">
            <a:extLst>
              <a:ext uri="{FF2B5EF4-FFF2-40B4-BE49-F238E27FC236}">
                <a16:creationId xmlns:a16="http://schemas.microsoft.com/office/drawing/2014/main" id="{4A1EDFAF-E394-D74C-8573-DE520151EED0}"/>
              </a:ext>
            </a:extLst>
          </p:cNvPr>
          <p:cNvSpPr>
            <a:spLocks noGrp="1"/>
          </p:cNvSpPr>
          <p:nvPr>
            <p:ph type="body" sz="quarter" idx="19" hasCustomPrompt="1"/>
          </p:nvPr>
        </p:nvSpPr>
        <p:spPr>
          <a:xfrm>
            <a:off x="2354090" y="128016"/>
            <a:ext cx="6343650" cy="685800"/>
          </a:xfrm>
        </p:spPr>
        <p:txBody>
          <a:bodyPr anchor="ctr">
            <a:normAutofit/>
          </a:bodyPr>
          <a:lstStyle>
            <a:lvl1pPr>
              <a:defRPr sz="1275" b="1" i="0" baseline="0">
                <a:solidFill>
                  <a:srgbClr val="0A3161"/>
                </a:solidFill>
                <a:latin typeface="Arial Black" charset="0"/>
                <a:ea typeface="Arial Black" charset="0"/>
                <a:cs typeface="Arial Black" charset="0"/>
              </a:defRPr>
            </a:lvl1pPr>
          </a:lstStyle>
          <a:p>
            <a:pPr lvl="0"/>
            <a:r>
              <a:rPr lang="en-US" dirty="0"/>
              <a:t>IRS Business Unit Name</a:t>
            </a:r>
          </a:p>
        </p:txBody>
      </p:sp>
      <p:cxnSp>
        <p:nvCxnSpPr>
          <p:cNvPr id="22" name="Straight Connector 21">
            <a:extLst>
              <a:ext uri="{FF2B5EF4-FFF2-40B4-BE49-F238E27FC236}">
                <a16:creationId xmlns:a16="http://schemas.microsoft.com/office/drawing/2014/main" id="{4582C598-40F3-334A-8D0E-AC1A2C3D66FB}"/>
              </a:ext>
            </a:extLst>
          </p:cNvPr>
          <p:cNvCxnSpPr/>
          <p:nvPr userDrawn="1"/>
        </p:nvCxnSpPr>
        <p:spPr>
          <a:xfrm flipH="1">
            <a:off x="-1" y="4850650"/>
            <a:ext cx="6858000"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56593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2400300" y="128016"/>
            <a:ext cx="6343650" cy="685800"/>
          </a:xfrm>
          <a:prstGeom prst="rect">
            <a:avLst/>
          </a:prstGeom>
        </p:spPr>
        <p:txBody>
          <a:bodyPr/>
          <a:lstStyle>
            <a:lvl1pPr>
              <a:defRPr sz="2100"/>
            </a:lvl1pPr>
          </a:lstStyle>
          <a:p>
            <a:r>
              <a:rPr lang="en-US" dirty="0"/>
              <a:t>Click to add content</a:t>
            </a:r>
          </a:p>
        </p:txBody>
      </p:sp>
      <p:sp>
        <p:nvSpPr>
          <p:cNvPr id="3" name="Content Placeholder 2"/>
          <p:cNvSpPr>
            <a:spLocks noGrp="1"/>
          </p:cNvSpPr>
          <p:nvPr>
            <p:ph sz="half" idx="1"/>
          </p:nvPr>
        </p:nvSpPr>
        <p:spPr>
          <a:xfrm>
            <a:off x="1885950" y="1188720"/>
            <a:ext cx="3257550" cy="4754880"/>
          </a:xfrm>
        </p:spPr>
        <p:txBody>
          <a:bodyPr/>
          <a:lstStyle>
            <a:lvl1pPr>
              <a:defRPr sz="900" b="0">
                <a:solidFill>
                  <a:srgbClr val="0A3161"/>
                </a:solidFill>
              </a:defRPr>
            </a:lvl1pPr>
            <a:lvl5pPr>
              <a:defRPr sz="1500"/>
            </a:lvl5pPr>
          </a:lstStyle>
          <a:p>
            <a:pPr lvl="0"/>
            <a:r>
              <a:rPr lang="en-US"/>
              <a:t>Click to edit Master text styles</a:t>
            </a:r>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531495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13C77E6-B17B-46CA-95C5-A9AFFFF48B5E}"/>
              </a:ext>
            </a:extLst>
          </p:cNvPr>
          <p:cNvPicPr>
            <a:picLocks noChangeAspect="1"/>
          </p:cNvPicPr>
          <p:nvPr userDrawn="1"/>
        </p:nvPicPr>
        <p:blipFill>
          <a:blip r:embed="rId2"/>
          <a:stretch>
            <a:fillRect/>
          </a:stretch>
        </p:blipFill>
        <p:spPr>
          <a:xfrm>
            <a:off x="5486401" y="1188720"/>
            <a:ext cx="2339788" cy="2373239"/>
          </a:xfrm>
          <a:prstGeom prst="rect">
            <a:avLst/>
          </a:prstGeom>
        </p:spPr>
      </p:pic>
      <p:cxnSp>
        <p:nvCxnSpPr>
          <p:cNvPr id="15" name="Straight Connector 14" descr="A horizontal divider line seperating content on the top of the slide from content on the bottom" title="Horizontal Divider">
            <a:extLst>
              <a:ext uri="{FF2B5EF4-FFF2-40B4-BE49-F238E27FC236}">
                <a16:creationId xmlns:a16="http://schemas.microsoft.com/office/drawing/2014/main" id="{BED914E8-0CEB-4D72-A226-9E8FF5E91633}"/>
              </a:ext>
            </a:extLst>
          </p:cNvPr>
          <p:cNvCxnSpPr/>
          <p:nvPr userDrawn="1"/>
        </p:nvCxnSpPr>
        <p:spPr>
          <a:xfrm flipH="1">
            <a:off x="5739913" y="3850023"/>
            <a:ext cx="1828799" cy="0"/>
          </a:xfrm>
          <a:prstGeom prst="line">
            <a:avLst/>
          </a:prstGeom>
          <a:ln w="12700">
            <a:solidFill>
              <a:srgbClr val="0A3161"/>
            </a:solidFill>
          </a:ln>
        </p:spPr>
        <p:style>
          <a:lnRef idx="1">
            <a:schemeClr val="accent1"/>
          </a:lnRef>
          <a:fillRef idx="0">
            <a:schemeClr val="accent1"/>
          </a:fillRef>
          <a:effectRef idx="0">
            <a:schemeClr val="accent1"/>
          </a:effectRef>
          <a:fontRef idx="minor">
            <a:schemeClr val="tx1"/>
          </a:fontRef>
        </p:style>
      </p:cxnSp>
      <p:pic>
        <p:nvPicPr>
          <p:cNvPr id="16" name="Picture 15" descr="An example of the IRS wayfinder with the IRS logo and both the Buiness Unit and Office Name displayed." title="Sample Image of IRS Wayfinder with Business Unit and Office Name">
            <a:extLst>
              <a:ext uri="{FF2B5EF4-FFF2-40B4-BE49-F238E27FC236}">
                <a16:creationId xmlns:a16="http://schemas.microsoft.com/office/drawing/2014/main" id="{F6E04AB2-1D04-4040-914D-BE367F351C6A}"/>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5518618" y="4347697"/>
            <a:ext cx="1335491" cy="522522"/>
          </a:xfrm>
          <a:prstGeom prst="rect">
            <a:avLst/>
          </a:prstGeom>
          <a:ln>
            <a:noFill/>
          </a:ln>
          <a:extLst>
            <a:ext uri="{53640926-AAD7-44D8-BBD7-CCE9431645EC}">
              <a14:shadowObscured xmlns:a14="http://schemas.microsoft.com/office/drawing/2010/main"/>
            </a:ext>
          </a:extLst>
        </p:spPr>
      </p:pic>
      <p:pic>
        <p:nvPicPr>
          <p:cNvPr id="17" name="Picture 16" descr="An example of the IRS wayfinder with only the IRS logo and Office Name displayed." title="Sample Image of IRS Wayfinder with Office Name">
            <a:extLst>
              <a:ext uri="{FF2B5EF4-FFF2-40B4-BE49-F238E27FC236}">
                <a16:creationId xmlns:a16="http://schemas.microsoft.com/office/drawing/2014/main" id="{83D30C2F-089E-406C-B5A0-AC5CFFDD416B}"/>
              </a:ext>
            </a:extLst>
          </p:cNvPr>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7064731" y="4388568"/>
            <a:ext cx="1106090" cy="466447"/>
          </a:xfrm>
          <a:prstGeom prst="rect">
            <a:avLst/>
          </a:prstGeom>
          <a:ln>
            <a:noFill/>
          </a:ln>
          <a:extLst>
            <a:ext uri="{53640926-AAD7-44D8-BBD7-CCE9431645EC}">
              <a14:shadowObscured xmlns:a14="http://schemas.microsoft.com/office/drawing/2010/main"/>
            </a:ext>
          </a:extLst>
        </p:spPr>
      </p:pic>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330908" y="1188720"/>
            <a:ext cx="1156097" cy="1160034"/>
          </a:xfrm>
        </p:spPr>
        <p:txBody>
          <a:bodyPr/>
          <a:lstStyle>
            <a:lvl1pPr>
              <a:defRPr sz="600">
                <a:solidFill>
                  <a:schemeClr val="bg1"/>
                </a:solidFill>
              </a:defRPr>
            </a:lvl1pPr>
          </a:lstStyle>
          <a:p>
            <a:pPr lvl="0"/>
            <a:r>
              <a:rPr lang="en-US"/>
              <a:t>Click to edit Master text styles</a:t>
            </a:r>
          </a:p>
        </p:txBody>
      </p:sp>
      <p:sp>
        <p:nvSpPr>
          <p:cNvPr id="21" name="Text Placeholder 20">
            <a:extLst>
              <a:ext uri="{FF2B5EF4-FFF2-40B4-BE49-F238E27FC236}">
                <a16:creationId xmlns:a16="http://schemas.microsoft.com/office/drawing/2014/main" id="{E4AF4FFC-B9D8-42CE-96C5-2DB1E1165626}"/>
              </a:ext>
            </a:extLst>
          </p:cNvPr>
          <p:cNvSpPr>
            <a:spLocks noGrp="1"/>
          </p:cNvSpPr>
          <p:nvPr>
            <p:ph type="body" sz="quarter" idx="16"/>
          </p:nvPr>
        </p:nvSpPr>
        <p:spPr>
          <a:xfrm>
            <a:off x="5518618" y="4086813"/>
            <a:ext cx="2951560" cy="260885"/>
          </a:xfrm>
        </p:spPr>
        <p:txBody>
          <a:bodyPr/>
          <a:lstStyle>
            <a:lvl1pPr>
              <a:defRPr sz="900" b="0">
                <a:solidFill>
                  <a:schemeClr val="tx1"/>
                </a:solidFill>
              </a:defRPr>
            </a:lvl1pPr>
          </a:lstStyle>
          <a:p>
            <a:pPr lvl="0"/>
            <a:r>
              <a:rPr lang="en-US"/>
              <a:t>Click to edit Master text styles</a:t>
            </a:r>
          </a:p>
        </p:txBody>
      </p:sp>
      <p:sp>
        <p:nvSpPr>
          <p:cNvPr id="27" name="Text Placeholder 18">
            <a:extLst>
              <a:ext uri="{FF2B5EF4-FFF2-40B4-BE49-F238E27FC236}">
                <a16:creationId xmlns:a16="http://schemas.microsoft.com/office/drawing/2014/main" id="{D06DC0B7-D1BD-44EA-812C-70D9FCC5DF13}"/>
              </a:ext>
            </a:extLst>
          </p:cNvPr>
          <p:cNvSpPr>
            <a:spLocks noGrp="1"/>
          </p:cNvSpPr>
          <p:nvPr>
            <p:ph type="body" sz="quarter" idx="21"/>
          </p:nvPr>
        </p:nvSpPr>
        <p:spPr>
          <a:xfrm>
            <a:off x="-1330908" y="2634538"/>
            <a:ext cx="1156097" cy="905009"/>
          </a:xfrm>
        </p:spPr>
        <p:txBody>
          <a:bodyPr/>
          <a:lstStyle>
            <a:lvl1pPr>
              <a:defRPr sz="600">
                <a:solidFill>
                  <a:schemeClr val="bg1"/>
                </a:solidFill>
              </a:defRPr>
            </a:lvl1pPr>
          </a:lstStyle>
          <a:p>
            <a:pPr lvl="0"/>
            <a:r>
              <a:rPr lang="en-US"/>
              <a:t>Click to edit Master text styles</a:t>
            </a:r>
          </a:p>
        </p:txBody>
      </p:sp>
      <p:sp>
        <p:nvSpPr>
          <p:cNvPr id="29" name="Text Placeholder 28">
            <a:extLst>
              <a:ext uri="{FF2B5EF4-FFF2-40B4-BE49-F238E27FC236}">
                <a16:creationId xmlns:a16="http://schemas.microsoft.com/office/drawing/2014/main" id="{A36C9B09-160F-4D3B-9098-1BF0812CD379}"/>
              </a:ext>
            </a:extLst>
          </p:cNvPr>
          <p:cNvSpPr>
            <a:spLocks noGrp="1"/>
          </p:cNvSpPr>
          <p:nvPr>
            <p:ph type="body" sz="quarter" idx="22"/>
          </p:nvPr>
        </p:nvSpPr>
        <p:spPr>
          <a:xfrm>
            <a:off x="5518618" y="4984750"/>
            <a:ext cx="2951489" cy="958850"/>
          </a:xfrm>
        </p:spPr>
        <p:txBody>
          <a:bodyPr/>
          <a:lstStyle>
            <a:lvl1pPr>
              <a:lnSpc>
                <a:spcPct val="100000"/>
              </a:lnSpc>
              <a:spcBef>
                <a:spcPts val="0"/>
              </a:spcBef>
              <a:spcAft>
                <a:spcPts val="0"/>
              </a:spcAft>
              <a:defRPr sz="675" b="1"/>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endParaRPr lang="en-US" dirty="0"/>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endParaRPr lang="en-US" dirty="0"/>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spTree>
    <p:extLst>
      <p:ext uri="{BB962C8B-B14F-4D97-AF65-F5344CB8AC3E}">
        <p14:creationId xmlns:p14="http://schemas.microsoft.com/office/powerpoint/2010/main" val="35730625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2400300" y="128016"/>
            <a:ext cx="6343650" cy="685800"/>
          </a:xfrm>
          <a:prstGeom prst="rect">
            <a:avLst/>
          </a:prstGeom>
        </p:spPr>
        <p:txBody>
          <a:bodyPr/>
          <a:lstStyle>
            <a:lvl1pPr>
              <a:defRPr sz="2100"/>
            </a:lvl1pPr>
          </a:lstStyle>
          <a:p>
            <a:r>
              <a:rPr lang="en-US" dirty="0"/>
              <a:t>Click to add content</a:t>
            </a:r>
          </a:p>
        </p:txBody>
      </p:sp>
      <p:sp>
        <p:nvSpPr>
          <p:cNvPr id="3" name="Content Placeholder 2"/>
          <p:cNvSpPr>
            <a:spLocks noGrp="1"/>
          </p:cNvSpPr>
          <p:nvPr>
            <p:ph sz="half" idx="1"/>
          </p:nvPr>
        </p:nvSpPr>
        <p:spPr>
          <a:xfrm>
            <a:off x="1885950" y="1541929"/>
            <a:ext cx="3257550" cy="4401670"/>
          </a:xfrm>
        </p:spPr>
        <p:txBody>
          <a:bodyPr/>
          <a:lstStyle>
            <a:lvl1pPr>
              <a:defRPr sz="1500" b="0">
                <a:solidFill>
                  <a:srgbClr val="0A3161"/>
                </a:solidFill>
              </a:defRPr>
            </a:lvl1pPr>
            <a:lvl5pPr>
              <a:defRPr sz="1500"/>
            </a:lvl5pPr>
          </a:lstStyle>
          <a:p>
            <a:pPr lvl="0"/>
            <a:r>
              <a:rPr lang="en-US"/>
              <a:t>Click to edit Master text styles</a:t>
            </a:r>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531495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descr="A horizontal divider line seperating content on the top of the slide from content on the bottom" title="Horizontal Divider">
            <a:extLst>
              <a:ext uri="{FF2B5EF4-FFF2-40B4-BE49-F238E27FC236}">
                <a16:creationId xmlns:a16="http://schemas.microsoft.com/office/drawing/2014/main" id="{BED914E8-0CEB-4D72-A226-9E8FF5E91633}"/>
              </a:ext>
            </a:extLst>
          </p:cNvPr>
          <p:cNvCxnSpPr/>
          <p:nvPr userDrawn="1"/>
        </p:nvCxnSpPr>
        <p:spPr>
          <a:xfrm flipH="1">
            <a:off x="5739913" y="3850023"/>
            <a:ext cx="1828799" cy="0"/>
          </a:xfrm>
          <a:prstGeom prst="line">
            <a:avLst/>
          </a:prstGeom>
          <a:ln w="12700">
            <a:solidFill>
              <a:srgbClr val="0A316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330908" y="1188720"/>
            <a:ext cx="1156097" cy="1160034"/>
          </a:xfrm>
        </p:spPr>
        <p:txBody>
          <a:bodyPr/>
          <a:lstStyle>
            <a:lvl1pPr>
              <a:defRPr sz="600">
                <a:solidFill>
                  <a:schemeClr val="bg1"/>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endParaRPr lang="en-US" dirty="0"/>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endParaRPr lang="en-US" dirty="0"/>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pic>
        <p:nvPicPr>
          <p:cNvPr id="18" name="Picture 17">
            <a:extLst>
              <a:ext uri="{FF2B5EF4-FFF2-40B4-BE49-F238E27FC236}">
                <a16:creationId xmlns:a16="http://schemas.microsoft.com/office/drawing/2014/main" id="{3656BD16-611C-42DA-B4AA-C4E43C6068C0}"/>
              </a:ext>
            </a:extLst>
          </p:cNvPr>
          <p:cNvPicPr>
            <a:picLocks noChangeAspect="1"/>
          </p:cNvPicPr>
          <p:nvPr userDrawn="1"/>
        </p:nvPicPr>
        <p:blipFill>
          <a:blip r:embed="rId2"/>
          <a:stretch>
            <a:fillRect/>
          </a:stretch>
        </p:blipFill>
        <p:spPr>
          <a:xfrm>
            <a:off x="5489926" y="1948619"/>
            <a:ext cx="2269007" cy="348543"/>
          </a:xfrm>
          <a:prstGeom prst="rect">
            <a:avLst/>
          </a:prstGeom>
        </p:spPr>
      </p:pic>
      <p:grpSp>
        <p:nvGrpSpPr>
          <p:cNvPr id="20" name="Group 19">
            <a:extLst>
              <a:ext uri="{FF2B5EF4-FFF2-40B4-BE49-F238E27FC236}">
                <a16:creationId xmlns:a16="http://schemas.microsoft.com/office/drawing/2014/main" id="{12A735E9-5008-4DB9-A844-0E2D253E192F}"/>
              </a:ext>
            </a:extLst>
          </p:cNvPr>
          <p:cNvGrpSpPr/>
          <p:nvPr userDrawn="1"/>
        </p:nvGrpSpPr>
        <p:grpSpPr>
          <a:xfrm>
            <a:off x="5489926" y="2518100"/>
            <a:ext cx="2399344" cy="1748856"/>
            <a:chOff x="5052053" y="2949715"/>
            <a:chExt cx="3843536" cy="2302751"/>
          </a:xfrm>
        </p:grpSpPr>
        <p:sp>
          <p:nvSpPr>
            <p:cNvPr id="22" name="Rectangle 21">
              <a:extLst>
                <a:ext uri="{FF2B5EF4-FFF2-40B4-BE49-F238E27FC236}">
                  <a16:creationId xmlns:a16="http://schemas.microsoft.com/office/drawing/2014/main" id="{5F36FFAA-08FB-4821-A222-ED1198034913}"/>
                </a:ext>
              </a:extLst>
            </p:cNvPr>
            <p:cNvSpPr/>
            <p:nvPr/>
          </p:nvSpPr>
          <p:spPr>
            <a:xfrm>
              <a:off x="5052058" y="2949715"/>
              <a:ext cx="3694938" cy="707885"/>
            </a:xfrm>
            <a:prstGeom prst="rect">
              <a:avLst/>
            </a:prstGeom>
            <a:solidFill>
              <a:srgbClr val="ECEC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23" name="TextBox 22">
              <a:extLst>
                <a:ext uri="{FF2B5EF4-FFF2-40B4-BE49-F238E27FC236}">
                  <a16:creationId xmlns:a16="http://schemas.microsoft.com/office/drawing/2014/main" id="{A3BF3388-A900-4F37-8CD4-1757CEABB358}"/>
                </a:ext>
              </a:extLst>
            </p:cNvPr>
            <p:cNvSpPr txBox="1"/>
            <p:nvPr/>
          </p:nvSpPr>
          <p:spPr>
            <a:xfrm>
              <a:off x="5108243" y="2975246"/>
              <a:ext cx="3787346" cy="486306"/>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Theme Gradients</a:t>
              </a:r>
              <a:br>
                <a:rPr lang="en-US" sz="900" dirty="0">
                  <a:latin typeface="Arial" panose="020B0604020202020204" pitchFamily="34" charset="0"/>
                  <a:cs typeface="Arial" panose="020B0604020202020204" pitchFamily="34" charset="0"/>
                </a:rPr>
              </a:br>
              <a:r>
                <a:rPr lang="en-US" sz="900" i="1" dirty="0">
                  <a:latin typeface="Arial" panose="020B0604020202020204" pitchFamily="34" charset="0"/>
                  <a:cs typeface="Arial" panose="020B0604020202020204" pitchFamily="34" charset="0"/>
                </a:rPr>
                <a:t>(Only use as accents)</a:t>
              </a:r>
            </a:p>
          </p:txBody>
        </p:sp>
        <p:pic>
          <p:nvPicPr>
            <p:cNvPr id="24" name="Picture 23">
              <a:extLst>
                <a:ext uri="{FF2B5EF4-FFF2-40B4-BE49-F238E27FC236}">
                  <a16:creationId xmlns:a16="http://schemas.microsoft.com/office/drawing/2014/main" id="{82C10E29-2FF2-4FCA-B58B-1A9BB8FA595F}"/>
                </a:ext>
              </a:extLst>
            </p:cNvPr>
            <p:cNvPicPr>
              <a:picLocks noChangeAspect="1"/>
            </p:cNvPicPr>
            <p:nvPr/>
          </p:nvPicPr>
          <p:blipFill>
            <a:blip r:embed="rId3"/>
            <a:stretch>
              <a:fillRect/>
            </a:stretch>
          </p:blipFill>
          <p:spPr>
            <a:xfrm>
              <a:off x="5052053" y="3575301"/>
              <a:ext cx="3689761" cy="1677165"/>
            </a:xfrm>
            <a:prstGeom prst="rect">
              <a:avLst/>
            </a:prstGeom>
          </p:spPr>
        </p:pic>
      </p:grpSp>
      <p:grpSp>
        <p:nvGrpSpPr>
          <p:cNvPr id="28" name="Group 27">
            <a:extLst>
              <a:ext uri="{FF2B5EF4-FFF2-40B4-BE49-F238E27FC236}">
                <a16:creationId xmlns:a16="http://schemas.microsoft.com/office/drawing/2014/main" id="{6DBF3751-A3BF-4E86-A0E8-C5B80DBE6867}"/>
              </a:ext>
            </a:extLst>
          </p:cNvPr>
          <p:cNvGrpSpPr/>
          <p:nvPr/>
        </p:nvGrpSpPr>
        <p:grpSpPr>
          <a:xfrm>
            <a:off x="5489926" y="1676427"/>
            <a:ext cx="2378813" cy="334946"/>
            <a:chOff x="5073826" y="1142635"/>
            <a:chExt cx="3871861" cy="441029"/>
          </a:xfrm>
        </p:grpSpPr>
        <p:sp>
          <p:nvSpPr>
            <p:cNvPr id="34" name="Rectangle 33">
              <a:extLst>
                <a:ext uri="{FF2B5EF4-FFF2-40B4-BE49-F238E27FC236}">
                  <a16:creationId xmlns:a16="http://schemas.microsoft.com/office/drawing/2014/main" id="{9C72EA5C-F0F9-4007-98B3-5C7CF220EE1F}"/>
                </a:ext>
              </a:extLst>
            </p:cNvPr>
            <p:cNvSpPr/>
            <p:nvPr/>
          </p:nvSpPr>
          <p:spPr>
            <a:xfrm>
              <a:off x="5073826" y="1142635"/>
              <a:ext cx="3694938" cy="441029"/>
            </a:xfrm>
            <a:prstGeom prst="rect">
              <a:avLst/>
            </a:prstGeom>
            <a:solidFill>
              <a:srgbClr val="ECEC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35" name="TextBox 34">
              <a:extLst>
                <a:ext uri="{FF2B5EF4-FFF2-40B4-BE49-F238E27FC236}">
                  <a16:creationId xmlns:a16="http://schemas.microsoft.com/office/drawing/2014/main" id="{CAF7E5C1-7A65-4D83-86D0-2D0C3E37EA07}"/>
                </a:ext>
              </a:extLst>
            </p:cNvPr>
            <p:cNvSpPr txBox="1"/>
            <p:nvPr/>
          </p:nvSpPr>
          <p:spPr>
            <a:xfrm>
              <a:off x="5158341" y="1189883"/>
              <a:ext cx="3787346" cy="303940"/>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Theme Colors</a:t>
              </a:r>
              <a:endParaRPr lang="en-US" sz="900" b="1" i="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137857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5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00300" y="128016"/>
            <a:ext cx="6343650" cy="685800"/>
          </a:xfrm>
          <a:prstGeom prst="rect">
            <a:avLst/>
          </a:prstGeom>
        </p:spPr>
        <p:txBody>
          <a:bodyPr/>
          <a:lstStyle>
            <a:lvl1pPr>
              <a:defRPr sz="2100"/>
            </a:lvl1pPr>
          </a:lstStyle>
          <a:p>
            <a:r>
              <a:rPr lang="en-US" dirty="0"/>
              <a:t>Click to add content</a:t>
            </a:r>
          </a:p>
        </p:txBody>
      </p:sp>
      <p:sp>
        <p:nvSpPr>
          <p:cNvPr id="3" name="Content Placeholder 2"/>
          <p:cNvSpPr>
            <a:spLocks noGrp="1"/>
          </p:cNvSpPr>
          <p:nvPr>
            <p:ph idx="1" hasCustomPrompt="1"/>
          </p:nvPr>
        </p:nvSpPr>
        <p:spPr>
          <a:xfrm>
            <a:off x="1885950" y="1188720"/>
            <a:ext cx="6858000" cy="4846320"/>
          </a:xfrm>
        </p:spPr>
        <p:txBody>
          <a:bodyPr>
            <a:noAutofit/>
          </a:bodyPr>
          <a:lstStyle>
            <a:lvl4pPr>
              <a:defRPr>
                <a:solidFill>
                  <a:schemeClr val="accent2"/>
                </a:solidFill>
              </a:defRPr>
            </a:lvl4pPr>
            <a:lvl5pPr>
              <a:defRPr sz="15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434590" y="6263644"/>
            <a:ext cx="3657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885950" y="6263640"/>
            <a:ext cx="457200" cy="365760"/>
          </a:xfrm>
          <a:prstGeom prst="rect">
            <a:avLst/>
          </a:prstGeom>
        </p:spPr>
        <p:txBody>
          <a:bodyPr/>
          <a:lstStyle/>
          <a:p>
            <a:fld id="{781057C3-FDA3-B146-AA6C-F3C04E67C803}" type="slidenum">
              <a:rPr lang="en-US" smtClean="0"/>
              <a:t>‹#›</a:t>
            </a:fld>
            <a:endParaRPr lang="en-US" dirty="0"/>
          </a:p>
        </p:txBody>
      </p:sp>
      <p:sp>
        <p:nvSpPr>
          <p:cNvPr id="7" name="Date Placeholder 3">
            <a:extLst>
              <a:ext uri="{FF2B5EF4-FFF2-40B4-BE49-F238E27FC236}">
                <a16:creationId xmlns:a16="http://schemas.microsoft.com/office/drawing/2014/main" id="{64F503E4-B178-2543-9E7A-6410A16C659A}"/>
              </a:ext>
            </a:extLst>
          </p:cNvPr>
          <p:cNvSpPr>
            <a:spLocks noGrp="1"/>
          </p:cNvSpPr>
          <p:nvPr>
            <p:ph type="dt" sz="half" idx="10"/>
          </p:nvPr>
        </p:nvSpPr>
        <p:spPr>
          <a:xfrm>
            <a:off x="6689598" y="6263644"/>
            <a:ext cx="2054352" cy="365125"/>
          </a:xfrm>
          <a:prstGeom prst="rect">
            <a:avLst/>
          </a:prstGeom>
        </p:spPr>
        <p:txBody>
          <a:bodyPr/>
          <a:lstStyle/>
          <a:p>
            <a:endParaRPr lang="en-US" dirty="0"/>
          </a:p>
        </p:txBody>
      </p:sp>
    </p:spTree>
    <p:extLst>
      <p:ext uri="{BB962C8B-B14F-4D97-AF65-F5344CB8AC3E}">
        <p14:creationId xmlns:p14="http://schemas.microsoft.com/office/powerpoint/2010/main" val="119277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 Alt Title Slide no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885950" y="2697938"/>
            <a:ext cx="6858000" cy="2260314"/>
          </a:xfrm>
          <a:prstGeom prst="rect">
            <a:avLst/>
          </a:prstGeom>
        </p:spPr>
        <p:txBody>
          <a:bodyPr anchor="t">
            <a:noAutofit/>
          </a:bodyPr>
          <a:lstStyle>
            <a:lvl1pPr algn="l">
              <a:defRPr sz="3600" b="1" cap="none" baseline="0">
                <a:solidFill>
                  <a:srgbClr val="0A3161"/>
                </a:solidFill>
              </a:defRPr>
            </a:lvl1pPr>
          </a:lstStyle>
          <a:p>
            <a:r>
              <a:rPr lang="en-US" dirty="0"/>
              <a:t>IRS Presentation Title</a:t>
            </a:r>
            <a:br>
              <a:rPr lang="en-US" dirty="0"/>
            </a:br>
            <a:r>
              <a:rPr lang="en-US" dirty="0"/>
              <a:t>Up to Two Lines</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885949" y="1592498"/>
            <a:ext cx="6858000" cy="1043797"/>
          </a:xfrm>
        </p:spPr>
        <p:txBody>
          <a:bodyPr anchor="b"/>
          <a:lstStyle>
            <a:lvl1pPr>
              <a:lnSpc>
                <a:spcPts val="2025"/>
              </a:lnSpc>
              <a:spcBef>
                <a:spcPts val="0"/>
              </a:spcBef>
              <a:spcAft>
                <a:spcPts val="0"/>
              </a:spcAft>
              <a:defRPr sz="1125" b="0" i="0">
                <a:solidFill>
                  <a:srgbClr val="B31942"/>
                </a:solidFill>
              </a:defRPr>
            </a:lvl1pPr>
          </a:lstStyle>
          <a:p>
            <a:pPr lvl="0"/>
            <a:r>
              <a:rPr lang="en-US" dirty="0"/>
              <a:t>Tagline or Other Information</a:t>
            </a:r>
          </a:p>
        </p:txBody>
      </p:sp>
      <p:sp>
        <p:nvSpPr>
          <p:cNvPr id="6" name="Text Placeholder 5">
            <a:extLst>
              <a:ext uri="{FF2B5EF4-FFF2-40B4-BE49-F238E27FC236}">
                <a16:creationId xmlns:a16="http://schemas.microsoft.com/office/drawing/2014/main" id="{875D1B5E-A920-9A48-8A20-C28B0F982964}"/>
              </a:ext>
            </a:extLst>
          </p:cNvPr>
          <p:cNvSpPr>
            <a:spLocks noGrp="1"/>
          </p:cNvSpPr>
          <p:nvPr>
            <p:ph type="body" sz="quarter" idx="13" hasCustomPrompt="1"/>
          </p:nvPr>
        </p:nvSpPr>
        <p:spPr>
          <a:xfrm>
            <a:off x="1885950" y="6022446"/>
            <a:ext cx="3687172" cy="377507"/>
          </a:xfrm>
        </p:spPr>
        <p:txBody>
          <a:bodyPr/>
          <a:lstStyle>
            <a:lvl1pPr>
              <a:defRPr sz="1350" b="0">
                <a:solidFill>
                  <a:srgbClr val="B31942"/>
                </a:solidFill>
              </a:defRPr>
            </a:lvl1pPr>
          </a:lstStyle>
          <a:p>
            <a:pPr lvl="0"/>
            <a:r>
              <a:rPr lang="en-US" dirty="0"/>
              <a:t>Date</a:t>
            </a:r>
          </a:p>
        </p:txBody>
      </p:sp>
      <p:sp>
        <p:nvSpPr>
          <p:cNvPr id="7" name="Text Placeholder 5">
            <a:extLst>
              <a:ext uri="{FF2B5EF4-FFF2-40B4-BE49-F238E27FC236}">
                <a16:creationId xmlns:a16="http://schemas.microsoft.com/office/drawing/2014/main" id="{FFAD8265-CDBD-304D-A45F-4264530D547F}"/>
              </a:ext>
            </a:extLst>
          </p:cNvPr>
          <p:cNvSpPr>
            <a:spLocks noGrp="1"/>
          </p:cNvSpPr>
          <p:nvPr>
            <p:ph type="body" sz="quarter" idx="19" hasCustomPrompt="1"/>
          </p:nvPr>
        </p:nvSpPr>
        <p:spPr>
          <a:xfrm>
            <a:off x="2356524" y="128016"/>
            <a:ext cx="6343649" cy="685800"/>
          </a:xfrm>
        </p:spPr>
        <p:txBody>
          <a:bodyPr anchor="ctr">
            <a:normAutofit/>
          </a:bodyPr>
          <a:lstStyle>
            <a:lvl1pPr>
              <a:defRPr sz="1275" b="1" i="0" baseline="0">
                <a:solidFill>
                  <a:srgbClr val="0A3161"/>
                </a:solidFill>
                <a:latin typeface="Arial Black" charset="0"/>
                <a:ea typeface="Arial Black" charset="0"/>
                <a:cs typeface="Arial Black" charset="0"/>
              </a:defRPr>
            </a:lvl1pPr>
          </a:lstStyle>
          <a:p>
            <a:pPr lvl="0"/>
            <a:r>
              <a:rPr lang="en-US" dirty="0"/>
              <a:t>IRS Business Unit Name</a:t>
            </a:r>
          </a:p>
        </p:txBody>
      </p:sp>
    </p:spTree>
    <p:extLst>
      <p:ext uri="{BB962C8B-B14F-4D97-AF65-F5344CB8AC3E}">
        <p14:creationId xmlns:p14="http://schemas.microsoft.com/office/powerpoint/2010/main" val="11666048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8 Divided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094100" y="1559857"/>
            <a:ext cx="3082739" cy="4401671"/>
          </a:xfrm>
        </p:spPr>
        <p:txBody>
          <a:bodyPr/>
          <a:lstStyle>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531495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2400300" y="128016"/>
            <a:ext cx="6343650" cy="685800"/>
          </a:xfrm>
          <a:prstGeom prst="rect">
            <a:avLst/>
          </a:prstGeom>
        </p:spPr>
        <p:txBody>
          <a:bodyPr/>
          <a:lstStyle>
            <a:lvl1pPr>
              <a:defRPr sz="2100"/>
            </a:lvl1pPr>
          </a:lstStyle>
          <a:p>
            <a:r>
              <a:rPr lang="en-US" dirty="0"/>
              <a:t>Click to add content</a:t>
            </a:r>
          </a:p>
        </p:txBody>
      </p:sp>
      <p:sp>
        <p:nvSpPr>
          <p:cNvPr id="10" name="Footer Placeholder 4">
            <a:extLst>
              <a:ext uri="{FF2B5EF4-FFF2-40B4-BE49-F238E27FC236}">
                <a16:creationId xmlns:a16="http://schemas.microsoft.com/office/drawing/2014/main" id="{65A16048-5E97-0B4B-8AF7-6E37189E6456}"/>
              </a:ext>
            </a:extLst>
          </p:cNvPr>
          <p:cNvSpPr>
            <a:spLocks noGrp="1"/>
          </p:cNvSpPr>
          <p:nvPr>
            <p:ph type="ftr" sz="quarter" idx="11"/>
          </p:nvPr>
        </p:nvSpPr>
        <p:spPr>
          <a:xfrm>
            <a:off x="2434590" y="6263644"/>
            <a:ext cx="3657600" cy="365125"/>
          </a:xfrm>
          <a:prstGeom prst="rect">
            <a:avLst/>
          </a:prstGeom>
        </p:spPr>
        <p:txBody>
          <a:bodyPr/>
          <a:lstStyle/>
          <a:p>
            <a:endParaRPr lang="en-US" dirty="0"/>
          </a:p>
        </p:txBody>
      </p:sp>
      <p:sp>
        <p:nvSpPr>
          <p:cNvPr id="12" name="Slide Number Placeholder 5">
            <a:extLst>
              <a:ext uri="{FF2B5EF4-FFF2-40B4-BE49-F238E27FC236}">
                <a16:creationId xmlns:a16="http://schemas.microsoft.com/office/drawing/2014/main" id="{6BCA0455-726B-5C42-836E-5F7AD80ECDB8}"/>
              </a:ext>
            </a:extLst>
          </p:cNvPr>
          <p:cNvSpPr>
            <a:spLocks noGrp="1"/>
          </p:cNvSpPr>
          <p:nvPr>
            <p:ph type="sldNum" sz="quarter" idx="12"/>
          </p:nvPr>
        </p:nvSpPr>
        <p:spPr>
          <a:xfrm>
            <a:off x="1885950" y="6263640"/>
            <a:ext cx="457200" cy="365760"/>
          </a:xfrm>
          <a:prstGeom prst="rect">
            <a:avLst/>
          </a:prstGeom>
        </p:spPr>
        <p:txBody>
          <a:bodyPr/>
          <a:lstStyle/>
          <a:p>
            <a:fld id="{781057C3-FDA3-B146-AA6C-F3C04E67C803}" type="slidenum">
              <a:rPr lang="en-US" smtClean="0"/>
              <a:t>‹#›</a:t>
            </a:fld>
            <a:endParaRPr lang="en-US" dirty="0"/>
          </a:p>
        </p:txBody>
      </p:sp>
      <p:sp>
        <p:nvSpPr>
          <p:cNvPr id="13" name="Date Placeholder 3">
            <a:extLst>
              <a:ext uri="{FF2B5EF4-FFF2-40B4-BE49-F238E27FC236}">
                <a16:creationId xmlns:a16="http://schemas.microsoft.com/office/drawing/2014/main" id="{53955E42-BE89-C849-9591-6A5226F7EC01}"/>
              </a:ext>
            </a:extLst>
          </p:cNvPr>
          <p:cNvSpPr>
            <a:spLocks noGrp="1"/>
          </p:cNvSpPr>
          <p:nvPr>
            <p:ph type="dt" sz="half" idx="10"/>
          </p:nvPr>
        </p:nvSpPr>
        <p:spPr>
          <a:xfrm>
            <a:off x="6689598" y="6263644"/>
            <a:ext cx="2054352" cy="365125"/>
          </a:xfrm>
          <a:prstGeom prst="rect">
            <a:avLst/>
          </a:prstGeom>
        </p:spPr>
        <p:txBody>
          <a:bodyPr/>
          <a:lstStyle/>
          <a:p>
            <a:endParaRPr lang="en-US" dirty="0"/>
          </a:p>
        </p:txBody>
      </p:sp>
      <p:graphicFrame>
        <p:nvGraphicFramePr>
          <p:cNvPr id="14" name="Table 13">
            <a:extLst>
              <a:ext uri="{FF2B5EF4-FFF2-40B4-BE49-F238E27FC236}">
                <a16:creationId xmlns:a16="http://schemas.microsoft.com/office/drawing/2014/main" id="{3C359EA5-29F8-42DD-BD51-518256BD63D1}"/>
              </a:ext>
            </a:extLst>
          </p:cNvPr>
          <p:cNvGraphicFramePr>
            <a:graphicFrameLocks noGrp="1"/>
          </p:cNvGraphicFramePr>
          <p:nvPr userDrawn="1">
            <p:extLst>
              <p:ext uri="{D42A27DB-BD31-4B8C-83A1-F6EECF244321}">
                <p14:modId xmlns:p14="http://schemas.microsoft.com/office/powerpoint/2010/main" val="2858142338"/>
              </p:ext>
            </p:extLst>
          </p:nvPr>
        </p:nvGraphicFramePr>
        <p:xfrm>
          <a:off x="5591176" y="1957705"/>
          <a:ext cx="2803712" cy="1097280"/>
        </p:xfrm>
        <a:graphic>
          <a:graphicData uri="http://schemas.openxmlformats.org/drawingml/2006/table">
            <a:tbl>
              <a:tblPr firstRow="1" bandRow="1">
                <a:tableStyleId>{5C22544A-7EE6-4342-B048-85BDC9FD1C3A}</a:tableStyleId>
              </a:tblPr>
              <a:tblGrid>
                <a:gridCol w="2803712">
                  <a:extLst>
                    <a:ext uri="{9D8B030D-6E8A-4147-A177-3AD203B41FA5}">
                      <a16:colId xmlns:a16="http://schemas.microsoft.com/office/drawing/2014/main" val="1539176916"/>
                    </a:ext>
                  </a:extLst>
                </a:gridCol>
              </a:tblGrid>
              <a:tr h="0">
                <a:tc>
                  <a:txBody>
                    <a:bodyPr/>
                    <a:lstStyle/>
                    <a:p>
                      <a:r>
                        <a:rPr lang="en-US" sz="2400" b="1" dirty="0">
                          <a:solidFill>
                            <a:schemeClr val="bg1"/>
                          </a:solidFill>
                        </a:rPr>
                        <a:t>Call out goes here. </a:t>
                      </a:r>
                      <a:r>
                        <a:rPr lang="en-US" sz="2400" b="1" i="0" kern="1200" dirty="0">
                          <a:solidFill>
                            <a:schemeClr val="bg1"/>
                          </a:solidFill>
                          <a:effectLst/>
                          <a:latin typeface="+mn-lt"/>
                          <a:ea typeface="+mn-ea"/>
                          <a:cs typeface="+mn-cs"/>
                        </a:rPr>
                        <a:t>Keep it brief and to the point.</a:t>
                      </a:r>
                      <a:endParaRPr lang="en-US" sz="2400" b="1" dirty="0">
                        <a:solidFill>
                          <a:schemeClr val="bg1"/>
                        </a:solidFill>
                      </a:endParaRPr>
                    </a:p>
                  </a:txBody>
                  <a:tcPr marL="68580" marR="68580" marT="182880" marB="182880">
                    <a:lnT w="76200" cap="flat" cmpd="sng" algn="ctr">
                      <a:solidFill>
                        <a:schemeClr val="bg2"/>
                      </a:solidFill>
                      <a:prstDash val="solid"/>
                      <a:round/>
                      <a:headEnd type="none" w="med" len="med"/>
                      <a:tailEnd type="none" w="med" len="med"/>
                    </a:lnT>
                    <a:lnB w="762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545226032"/>
                  </a:ext>
                </a:extLst>
              </a:tr>
            </a:tbl>
          </a:graphicData>
        </a:graphic>
      </p:graphicFrame>
      <p:sp>
        <p:nvSpPr>
          <p:cNvPr id="5" name="Text Placeholder 4">
            <a:extLst>
              <a:ext uri="{FF2B5EF4-FFF2-40B4-BE49-F238E27FC236}">
                <a16:creationId xmlns:a16="http://schemas.microsoft.com/office/drawing/2014/main" id="{9309ABBC-00A2-4E78-8F09-31A842D1D964}"/>
              </a:ext>
            </a:extLst>
          </p:cNvPr>
          <p:cNvSpPr>
            <a:spLocks noGrp="1"/>
          </p:cNvSpPr>
          <p:nvPr>
            <p:ph type="body" sz="quarter" idx="13"/>
          </p:nvPr>
        </p:nvSpPr>
        <p:spPr>
          <a:xfrm>
            <a:off x="5591176" y="2080715"/>
            <a:ext cx="2803922" cy="851261"/>
          </a:xfrm>
        </p:spPr>
        <p:txBody>
          <a:bodyPr/>
          <a:lstStyle>
            <a:lvl1pPr>
              <a:defRPr sz="1800">
                <a:solidFill>
                  <a:srgbClr val="0A3161"/>
                </a:solidFill>
              </a:defRPr>
            </a:lvl1pPr>
          </a:lstStyle>
          <a:p>
            <a:pPr lvl="0"/>
            <a:r>
              <a:rPr lang="en-US"/>
              <a:t>Click to edit Master text styles</a:t>
            </a:r>
          </a:p>
        </p:txBody>
      </p:sp>
    </p:spTree>
    <p:extLst>
      <p:ext uri="{BB962C8B-B14F-4D97-AF65-F5344CB8AC3E}">
        <p14:creationId xmlns:p14="http://schemas.microsoft.com/office/powerpoint/2010/main" val="2639613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2400300" y="128016"/>
            <a:ext cx="6343650" cy="685800"/>
          </a:xfrm>
          <a:prstGeom prst="rect">
            <a:avLst/>
          </a:prstGeom>
        </p:spPr>
        <p:txBody>
          <a:bodyPr/>
          <a:lstStyle>
            <a:lvl1pPr>
              <a:defRPr sz="2100"/>
            </a:lvl1pPr>
          </a:lstStyle>
          <a:p>
            <a:r>
              <a:rPr lang="en-US" dirty="0"/>
              <a:t>Click to add content</a:t>
            </a:r>
          </a:p>
        </p:txBody>
      </p:sp>
      <p:sp>
        <p:nvSpPr>
          <p:cNvPr id="3" name="Content Placeholder 2"/>
          <p:cNvSpPr>
            <a:spLocks noGrp="1"/>
          </p:cNvSpPr>
          <p:nvPr>
            <p:ph sz="half" idx="1"/>
          </p:nvPr>
        </p:nvSpPr>
        <p:spPr>
          <a:xfrm>
            <a:off x="1885950" y="1541929"/>
            <a:ext cx="3257550" cy="4401670"/>
          </a:xfrm>
        </p:spPr>
        <p:txBody>
          <a:bodyPr/>
          <a:lstStyle>
            <a:lvl1pPr>
              <a:defRPr sz="1500" b="0">
                <a:solidFill>
                  <a:srgbClr val="0A3161"/>
                </a:solidFill>
              </a:defRPr>
            </a:lvl1pPr>
            <a:lvl5pPr>
              <a:defRPr sz="1500"/>
            </a:lvl5pPr>
          </a:lstStyle>
          <a:p>
            <a:pPr lvl="0"/>
            <a:r>
              <a:rPr lang="en-US"/>
              <a:t>Click to edit Master text styles</a:t>
            </a:r>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531495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330908" y="1188720"/>
            <a:ext cx="1156097" cy="1160034"/>
          </a:xfrm>
        </p:spPr>
        <p:txBody>
          <a:bodyPr/>
          <a:lstStyle>
            <a:lvl1pPr>
              <a:defRPr sz="600">
                <a:solidFill>
                  <a:schemeClr val="bg1"/>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endParaRPr lang="en-US" dirty="0"/>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endParaRPr lang="en-US" dirty="0"/>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cxnSp>
        <p:nvCxnSpPr>
          <p:cNvPr id="26" name="Straight Arrow Connector 25" descr="Vertical Arrow pointing to where the footer information needs to be updated in a dialog box" title="Vertical Arrow">
            <a:extLst>
              <a:ext uri="{FF2B5EF4-FFF2-40B4-BE49-F238E27FC236}">
                <a16:creationId xmlns:a16="http://schemas.microsoft.com/office/drawing/2014/main" id="{71ACC01B-D13D-4EA2-B6C9-45D412E6758E}"/>
              </a:ext>
            </a:extLst>
          </p:cNvPr>
          <p:cNvCxnSpPr/>
          <p:nvPr userDrawn="1"/>
        </p:nvCxnSpPr>
        <p:spPr>
          <a:xfrm flipV="1">
            <a:off x="7001227" y="4057196"/>
            <a:ext cx="0" cy="6903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460B5D0-0402-493B-9BD5-37AB2C767404}"/>
              </a:ext>
            </a:extLst>
          </p:cNvPr>
          <p:cNvPicPr>
            <a:picLocks noChangeAspect="1"/>
          </p:cNvPicPr>
          <p:nvPr userDrawn="1"/>
        </p:nvPicPr>
        <p:blipFill>
          <a:blip r:embed="rId2"/>
          <a:stretch>
            <a:fillRect/>
          </a:stretch>
        </p:blipFill>
        <p:spPr>
          <a:xfrm>
            <a:off x="5486400" y="1768738"/>
            <a:ext cx="2486025" cy="3184833"/>
          </a:xfrm>
          <a:prstGeom prst="rect">
            <a:avLst/>
          </a:prstGeom>
        </p:spPr>
      </p:pic>
    </p:spTree>
    <p:extLst>
      <p:ext uri="{BB962C8B-B14F-4D97-AF65-F5344CB8AC3E}">
        <p14:creationId xmlns:p14="http://schemas.microsoft.com/office/powerpoint/2010/main" val="14566491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2400300" y="128016"/>
            <a:ext cx="6343650" cy="685800"/>
          </a:xfrm>
          <a:prstGeom prst="rect">
            <a:avLst/>
          </a:prstGeom>
        </p:spPr>
        <p:txBody>
          <a:bodyPr/>
          <a:lstStyle>
            <a:lvl1pPr>
              <a:defRPr sz="2100"/>
            </a:lvl1pPr>
          </a:lstStyle>
          <a:p>
            <a:r>
              <a:rPr lang="en-US" dirty="0"/>
              <a:t>Click to add content</a:t>
            </a:r>
          </a:p>
        </p:txBody>
      </p: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330908" y="1188720"/>
            <a:ext cx="1156097" cy="1160034"/>
          </a:xfrm>
        </p:spPr>
        <p:txBody>
          <a:bodyPr/>
          <a:lstStyle>
            <a:lvl1pPr>
              <a:defRPr sz="600">
                <a:solidFill>
                  <a:schemeClr val="bg1"/>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endParaRPr lang="en-US" dirty="0"/>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endParaRPr lang="en-US" dirty="0"/>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graphicFrame>
        <p:nvGraphicFramePr>
          <p:cNvPr id="12" name="Table Placeholder 6" descr="Example of IRS blue banded table style" title="Table Example">
            <a:extLst>
              <a:ext uri="{FF2B5EF4-FFF2-40B4-BE49-F238E27FC236}">
                <a16:creationId xmlns:a16="http://schemas.microsoft.com/office/drawing/2014/main" id="{96EC36E7-3EFE-417D-A923-7BBEB7A875E0}"/>
              </a:ext>
            </a:extLst>
          </p:cNvPr>
          <p:cNvGraphicFramePr>
            <a:graphicFrameLocks/>
          </p:cNvGraphicFramePr>
          <p:nvPr userDrawn="1">
            <p:extLst>
              <p:ext uri="{D42A27DB-BD31-4B8C-83A1-F6EECF244321}">
                <p14:modId xmlns:p14="http://schemas.microsoft.com/office/powerpoint/2010/main" val="1787508731"/>
              </p:ext>
            </p:extLst>
          </p:nvPr>
        </p:nvGraphicFramePr>
        <p:xfrm>
          <a:off x="1954530" y="1249550"/>
          <a:ext cx="6789420" cy="4394588"/>
        </p:xfrm>
        <a:graphic>
          <a:graphicData uri="http://schemas.openxmlformats.org/drawingml/2006/table">
            <a:tbl>
              <a:tblPr firstRow="1" bandRow="1">
                <a:tableStyleId>{5940675A-B579-460E-94D1-54222C63F5DA}</a:tableStyleId>
              </a:tblPr>
              <a:tblGrid>
                <a:gridCol w="1697355">
                  <a:extLst>
                    <a:ext uri="{9D8B030D-6E8A-4147-A177-3AD203B41FA5}">
                      <a16:colId xmlns:a16="http://schemas.microsoft.com/office/drawing/2014/main" val="20000"/>
                    </a:ext>
                  </a:extLst>
                </a:gridCol>
                <a:gridCol w="1697355">
                  <a:extLst>
                    <a:ext uri="{9D8B030D-6E8A-4147-A177-3AD203B41FA5}">
                      <a16:colId xmlns:a16="http://schemas.microsoft.com/office/drawing/2014/main" val="20001"/>
                    </a:ext>
                  </a:extLst>
                </a:gridCol>
                <a:gridCol w="1697355">
                  <a:extLst>
                    <a:ext uri="{9D8B030D-6E8A-4147-A177-3AD203B41FA5}">
                      <a16:colId xmlns:a16="http://schemas.microsoft.com/office/drawing/2014/main" val="20002"/>
                    </a:ext>
                  </a:extLst>
                </a:gridCol>
                <a:gridCol w="1697355">
                  <a:extLst>
                    <a:ext uri="{9D8B030D-6E8A-4147-A177-3AD203B41FA5}">
                      <a16:colId xmlns:a16="http://schemas.microsoft.com/office/drawing/2014/main" val="20003"/>
                    </a:ext>
                  </a:extLst>
                </a:gridCol>
              </a:tblGrid>
              <a:tr h="399508">
                <a:tc>
                  <a:txBody>
                    <a:bodyPr/>
                    <a:lstStyle/>
                    <a:p>
                      <a:pPr algn="ctr"/>
                      <a:r>
                        <a:rPr lang="en-US" sz="1200" b="1" dirty="0">
                          <a:solidFill>
                            <a:srgbClr val="0A3161"/>
                          </a:solidFill>
                          <a:latin typeface="Arial" charset="0"/>
                          <a:ea typeface="Arial" charset="0"/>
                          <a:cs typeface="Arial" charset="0"/>
                        </a:rPr>
                        <a:t>Style Header</a:t>
                      </a:r>
                    </a:p>
                  </a:txBody>
                  <a:tcPr marL="76763" marR="76763"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28575"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A3161"/>
                          </a:solidFill>
                          <a:latin typeface="Arial" charset="0"/>
                          <a:ea typeface="Arial" charset="0"/>
                          <a:cs typeface="Arial" charset="0"/>
                        </a:rPr>
                        <a:t>Style Header</a:t>
                      </a: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28575"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A3161"/>
                          </a:solidFill>
                          <a:latin typeface="Arial" charset="0"/>
                          <a:ea typeface="Arial" charset="0"/>
                          <a:cs typeface="Arial" charset="0"/>
                        </a:rPr>
                        <a:t>Style Header</a:t>
                      </a: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28575"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A3161"/>
                          </a:solidFill>
                          <a:latin typeface="Arial" charset="0"/>
                          <a:ea typeface="Arial" charset="0"/>
                          <a:cs typeface="Arial" charset="0"/>
                        </a:rPr>
                        <a:t>Style Header</a:t>
                      </a:r>
                    </a:p>
                  </a:txBody>
                  <a:tcPr marL="76763" marR="76763"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9508">
                <a:tc>
                  <a:txBody>
                    <a:bodyPr/>
                    <a:lstStyle/>
                    <a:p>
                      <a:r>
                        <a:rPr lang="en-US" sz="1200" dirty="0">
                          <a:solidFill>
                            <a:srgbClr val="0A3161"/>
                          </a:solidFill>
                          <a:latin typeface="Arial" charset="0"/>
                          <a:ea typeface="Arial" charset="0"/>
                          <a:cs typeface="Arial" charset="0"/>
                        </a:rPr>
                        <a:t>Text</a:t>
                      </a:r>
                    </a:p>
                  </a:txBody>
                  <a:tcPr marL="76763" marR="76763"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28575"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28575"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28575"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9508">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9508">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9508">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99508">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9508">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99508">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99508">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99508">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12700"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99508">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no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solidFill>
                        <a:srgbClr val="B31942"/>
                      </a:solidFill>
                      <a:prstDash val="solid"/>
                      <a:round/>
                      <a:headEnd type="none" w="med" len="med"/>
                      <a:tailEnd type="none" w="med" len="med"/>
                    </a:lnR>
                    <a:lnT w="12700"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76763" marR="76763" anchor="ctr">
                    <a:lnL w="12700" cap="flat" cmpd="sng" algn="ctr">
                      <a:solidFill>
                        <a:srgbClr val="B3194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31942"/>
                      </a:solidFill>
                      <a:prstDash val="solid"/>
                      <a:round/>
                      <a:headEnd type="none" w="med" len="med"/>
                      <a:tailEnd type="none" w="med" len="med"/>
                    </a:lnT>
                    <a:lnB w="28575" cap="flat" cmpd="sng" algn="ctr">
                      <a:solidFill>
                        <a:srgbClr val="B3194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8905670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2400300" y="128016"/>
            <a:ext cx="6343650" cy="685800"/>
          </a:xfrm>
          <a:prstGeom prst="rect">
            <a:avLst/>
          </a:prstGeom>
        </p:spPr>
        <p:txBody>
          <a:bodyPr/>
          <a:lstStyle>
            <a:lvl1pPr>
              <a:defRPr sz="2100"/>
            </a:lvl1pPr>
          </a:lstStyle>
          <a:p>
            <a:r>
              <a:rPr lang="en-US" dirty="0"/>
              <a:t>Click to add content</a:t>
            </a:r>
          </a:p>
        </p:txBody>
      </p: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330908" y="1188720"/>
            <a:ext cx="1156097" cy="1160034"/>
          </a:xfrm>
        </p:spPr>
        <p:txBody>
          <a:bodyPr/>
          <a:lstStyle>
            <a:lvl1pPr>
              <a:defRPr sz="600">
                <a:solidFill>
                  <a:schemeClr val="bg1"/>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endParaRPr lang="en-US" dirty="0"/>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endParaRPr lang="en-US" dirty="0"/>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graphicFrame>
        <p:nvGraphicFramePr>
          <p:cNvPr id="8" name="Table Placeholder 6" descr="Example of IRS blue banded table style" title="Table Example">
            <a:extLst>
              <a:ext uri="{FF2B5EF4-FFF2-40B4-BE49-F238E27FC236}">
                <a16:creationId xmlns:a16="http://schemas.microsoft.com/office/drawing/2014/main" id="{E9FEA915-730F-4D0B-8A25-1B6886A60100}"/>
              </a:ext>
            </a:extLst>
          </p:cNvPr>
          <p:cNvGraphicFramePr>
            <a:graphicFrameLocks/>
          </p:cNvGraphicFramePr>
          <p:nvPr userDrawn="1">
            <p:extLst>
              <p:ext uri="{D42A27DB-BD31-4B8C-83A1-F6EECF244321}">
                <p14:modId xmlns:p14="http://schemas.microsoft.com/office/powerpoint/2010/main" val="2282534984"/>
              </p:ext>
            </p:extLst>
          </p:nvPr>
        </p:nvGraphicFramePr>
        <p:xfrm>
          <a:off x="1954530" y="1371600"/>
          <a:ext cx="6789420" cy="4394588"/>
        </p:xfrm>
        <a:graphic>
          <a:graphicData uri="http://schemas.openxmlformats.org/drawingml/2006/table">
            <a:tbl>
              <a:tblPr firstRow="1" bandRow="1">
                <a:tableStyleId>{5940675A-B579-460E-94D1-54222C63F5DA}</a:tableStyleId>
              </a:tblPr>
              <a:tblGrid>
                <a:gridCol w="1697355">
                  <a:extLst>
                    <a:ext uri="{9D8B030D-6E8A-4147-A177-3AD203B41FA5}">
                      <a16:colId xmlns:a16="http://schemas.microsoft.com/office/drawing/2014/main" val="20000"/>
                    </a:ext>
                  </a:extLst>
                </a:gridCol>
                <a:gridCol w="1697355">
                  <a:extLst>
                    <a:ext uri="{9D8B030D-6E8A-4147-A177-3AD203B41FA5}">
                      <a16:colId xmlns:a16="http://schemas.microsoft.com/office/drawing/2014/main" val="20001"/>
                    </a:ext>
                  </a:extLst>
                </a:gridCol>
                <a:gridCol w="1697355">
                  <a:extLst>
                    <a:ext uri="{9D8B030D-6E8A-4147-A177-3AD203B41FA5}">
                      <a16:colId xmlns:a16="http://schemas.microsoft.com/office/drawing/2014/main" val="20002"/>
                    </a:ext>
                  </a:extLst>
                </a:gridCol>
                <a:gridCol w="1697355">
                  <a:extLst>
                    <a:ext uri="{9D8B030D-6E8A-4147-A177-3AD203B41FA5}">
                      <a16:colId xmlns:a16="http://schemas.microsoft.com/office/drawing/2014/main" val="20003"/>
                    </a:ext>
                  </a:extLst>
                </a:gridCol>
              </a:tblGrid>
              <a:tr h="399508">
                <a:tc>
                  <a:txBody>
                    <a:bodyPr/>
                    <a:lstStyle/>
                    <a:p>
                      <a:pPr algn="ctr"/>
                      <a:r>
                        <a:rPr lang="en-US" sz="1200" b="1" dirty="0">
                          <a:solidFill>
                            <a:schemeClr val="bg1"/>
                          </a:solidFill>
                          <a:latin typeface="Arial" charset="0"/>
                          <a:ea typeface="Arial" charset="0"/>
                          <a:cs typeface="Arial" charset="0"/>
                        </a:rPr>
                        <a:t>Style Header</a:t>
                      </a:r>
                    </a:p>
                  </a:txBody>
                  <a:tcPr marL="68580" marR="68580"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charset="0"/>
                          <a:ea typeface="Arial" charset="0"/>
                          <a:cs typeface="Arial" charset="0"/>
                        </a:rPr>
                        <a:t>Style Header</a:t>
                      </a: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charset="0"/>
                          <a:ea typeface="Arial" charset="0"/>
                          <a:cs typeface="Arial" charset="0"/>
                        </a:rPr>
                        <a:t>Style Header</a:t>
                      </a: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charset="0"/>
                          <a:ea typeface="Arial" charset="0"/>
                          <a:cs typeface="Arial" charset="0"/>
                        </a:rPr>
                        <a:t>Style Header</a:t>
                      </a:r>
                    </a:p>
                  </a:txBody>
                  <a:tcPr marL="68580" marR="68580"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extLst>
                  <a:ext uri="{0D108BD9-81ED-4DB2-BD59-A6C34878D82A}">
                    <a16:rowId xmlns:a16="http://schemas.microsoft.com/office/drawing/2014/main" val="10000"/>
                  </a:ext>
                </a:extLst>
              </a:tr>
              <a:tr h="399508">
                <a:tc>
                  <a:txBody>
                    <a:bodyPr/>
                    <a:lstStyle/>
                    <a:p>
                      <a:r>
                        <a:rPr lang="en-US" sz="1200" dirty="0">
                          <a:solidFill>
                            <a:srgbClr val="0A3161"/>
                          </a:solidFill>
                          <a:latin typeface="Arial" charset="0"/>
                          <a:ea typeface="Arial" charset="0"/>
                          <a:cs typeface="Arial" charset="0"/>
                        </a:rPr>
                        <a:t>Text</a:t>
                      </a:r>
                    </a:p>
                  </a:txBody>
                  <a:tcPr marL="68580" marR="68580"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9508">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2"/>
                  </a:ext>
                </a:extLst>
              </a:tr>
              <a:tr h="399508">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9508">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4"/>
                  </a:ext>
                </a:extLst>
              </a:tr>
              <a:tr h="399508">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9508">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6"/>
                  </a:ext>
                </a:extLst>
              </a:tr>
              <a:tr h="399508">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99508">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8"/>
                  </a:ext>
                </a:extLst>
              </a:tr>
              <a:tr h="399508">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99508">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1200" dirty="0">
                        <a:solidFill>
                          <a:srgbClr val="0A3161"/>
                        </a:solidFill>
                        <a:latin typeface="Arial" charset="0"/>
                        <a:ea typeface="Arial" charset="0"/>
                        <a:cs typeface="Arial" charset="0"/>
                      </a:endParaRPr>
                    </a:p>
                  </a:txBody>
                  <a:tcPr marL="68580" marR="68580"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9801623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2400300" y="128016"/>
            <a:ext cx="6343650" cy="685800"/>
          </a:xfrm>
          <a:prstGeom prst="rect">
            <a:avLst/>
          </a:prstGeom>
        </p:spPr>
        <p:txBody>
          <a:bodyPr/>
          <a:lstStyle>
            <a:lvl1pPr>
              <a:defRPr sz="2100"/>
            </a:lvl1pPr>
          </a:lstStyle>
          <a:p>
            <a:r>
              <a:rPr lang="en-US" dirty="0"/>
              <a:t>Click to add content</a:t>
            </a:r>
          </a:p>
        </p:txBody>
      </p:sp>
      <p:sp>
        <p:nvSpPr>
          <p:cNvPr id="3" name="Content Placeholder 2"/>
          <p:cNvSpPr>
            <a:spLocks noGrp="1"/>
          </p:cNvSpPr>
          <p:nvPr>
            <p:ph sz="half" idx="1"/>
          </p:nvPr>
        </p:nvSpPr>
        <p:spPr>
          <a:xfrm>
            <a:off x="1885950" y="1188720"/>
            <a:ext cx="3257550" cy="4754880"/>
          </a:xfrm>
        </p:spPr>
        <p:txBody>
          <a:bodyPr/>
          <a:lstStyle>
            <a:lvl1pPr>
              <a:defRPr sz="900" b="0">
                <a:solidFill>
                  <a:srgbClr val="0A3161"/>
                </a:solidFill>
              </a:defRPr>
            </a:lvl1pPr>
            <a:lvl5pPr>
              <a:defRPr sz="1500"/>
            </a:lvl5pPr>
          </a:lstStyle>
          <a:p>
            <a:pPr lvl="0"/>
            <a:r>
              <a:rPr lang="en-US"/>
              <a:t>Click to edit Master text styles</a:t>
            </a:r>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531495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330908" y="1188720"/>
            <a:ext cx="1156097" cy="1160034"/>
          </a:xfrm>
        </p:spPr>
        <p:txBody>
          <a:bodyPr/>
          <a:lstStyle>
            <a:lvl1pPr>
              <a:defRPr sz="600">
                <a:solidFill>
                  <a:schemeClr val="bg1"/>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endParaRPr lang="en-US" dirty="0"/>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endParaRPr lang="en-US" dirty="0"/>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graphicFrame>
        <p:nvGraphicFramePr>
          <p:cNvPr id="18" name="Table Placeholder 6" descr="Example of IRS blue banded table style" title="Table Example">
            <a:extLst>
              <a:ext uri="{FF2B5EF4-FFF2-40B4-BE49-F238E27FC236}">
                <a16:creationId xmlns:a16="http://schemas.microsoft.com/office/drawing/2014/main" id="{60D9B765-C052-44A1-9A2B-1EC68CA028BD}"/>
              </a:ext>
            </a:extLst>
          </p:cNvPr>
          <p:cNvGraphicFramePr>
            <a:graphicFrameLocks/>
          </p:cNvGraphicFramePr>
          <p:nvPr userDrawn="1">
            <p:extLst>
              <p:ext uri="{D42A27DB-BD31-4B8C-83A1-F6EECF244321}">
                <p14:modId xmlns:p14="http://schemas.microsoft.com/office/powerpoint/2010/main" val="1341057095"/>
              </p:ext>
            </p:extLst>
          </p:nvPr>
        </p:nvGraphicFramePr>
        <p:xfrm>
          <a:off x="5486400" y="2115788"/>
          <a:ext cx="3257550" cy="2336455"/>
        </p:xfrm>
        <a:graphic>
          <a:graphicData uri="http://schemas.openxmlformats.org/drawingml/2006/table">
            <a:tbl>
              <a:tblPr firstRow="1" bandRow="1">
                <a:tableStyleId>{5940675A-B579-460E-94D1-54222C63F5DA}</a:tableStyleId>
              </a:tblPr>
              <a:tblGrid>
                <a:gridCol w="814388">
                  <a:extLst>
                    <a:ext uri="{9D8B030D-6E8A-4147-A177-3AD203B41FA5}">
                      <a16:colId xmlns:a16="http://schemas.microsoft.com/office/drawing/2014/main" val="20000"/>
                    </a:ext>
                  </a:extLst>
                </a:gridCol>
                <a:gridCol w="814388">
                  <a:extLst>
                    <a:ext uri="{9D8B030D-6E8A-4147-A177-3AD203B41FA5}">
                      <a16:colId xmlns:a16="http://schemas.microsoft.com/office/drawing/2014/main" val="20001"/>
                    </a:ext>
                  </a:extLst>
                </a:gridCol>
                <a:gridCol w="814388">
                  <a:extLst>
                    <a:ext uri="{9D8B030D-6E8A-4147-A177-3AD203B41FA5}">
                      <a16:colId xmlns:a16="http://schemas.microsoft.com/office/drawing/2014/main" val="20002"/>
                    </a:ext>
                  </a:extLst>
                </a:gridCol>
                <a:gridCol w="814388">
                  <a:extLst>
                    <a:ext uri="{9D8B030D-6E8A-4147-A177-3AD203B41FA5}">
                      <a16:colId xmlns:a16="http://schemas.microsoft.com/office/drawing/2014/main" val="20003"/>
                    </a:ext>
                  </a:extLst>
                </a:gridCol>
              </a:tblGrid>
              <a:tr h="212405">
                <a:tc>
                  <a:txBody>
                    <a:bodyPr/>
                    <a:lstStyle/>
                    <a:p>
                      <a:pPr algn="ctr"/>
                      <a:r>
                        <a:rPr lang="en-US" sz="700" b="1" dirty="0">
                          <a:solidFill>
                            <a:schemeClr val="bg1"/>
                          </a:solidFill>
                          <a:latin typeface="Arial" charset="0"/>
                          <a:ea typeface="Arial" charset="0"/>
                          <a:cs typeface="Arial" charset="0"/>
                        </a:rPr>
                        <a:t>Style Header</a:t>
                      </a:r>
                    </a:p>
                  </a:txBody>
                  <a:tcPr marL="36461" marR="36461"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1" dirty="0">
                          <a:solidFill>
                            <a:schemeClr val="bg1"/>
                          </a:solidFill>
                          <a:latin typeface="Arial" charset="0"/>
                          <a:ea typeface="Arial" charset="0"/>
                          <a:cs typeface="Arial" charset="0"/>
                        </a:rPr>
                        <a:t>Style Header</a:t>
                      </a: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1" dirty="0">
                          <a:solidFill>
                            <a:schemeClr val="bg1"/>
                          </a:solidFill>
                          <a:latin typeface="Arial" charset="0"/>
                          <a:ea typeface="Arial" charset="0"/>
                          <a:cs typeface="Arial" charset="0"/>
                        </a:rPr>
                        <a:t>Style Header</a:t>
                      </a: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1" dirty="0">
                          <a:solidFill>
                            <a:schemeClr val="bg1"/>
                          </a:solidFill>
                          <a:latin typeface="Arial" charset="0"/>
                          <a:ea typeface="Arial" charset="0"/>
                          <a:cs typeface="Arial" charset="0"/>
                        </a:rPr>
                        <a:t>Style Header</a:t>
                      </a:r>
                    </a:p>
                  </a:txBody>
                  <a:tcPr marL="36461" marR="36461"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A3161"/>
                      </a:solidFill>
                      <a:prstDash val="solid"/>
                      <a:round/>
                      <a:headEnd type="none" w="med" len="med"/>
                      <a:tailEnd type="none" w="med" len="med"/>
                    </a:lnT>
                    <a:lnB w="28575"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0A3161"/>
                    </a:solidFill>
                  </a:tcPr>
                </a:tc>
                <a:extLst>
                  <a:ext uri="{0D108BD9-81ED-4DB2-BD59-A6C34878D82A}">
                    <a16:rowId xmlns:a16="http://schemas.microsoft.com/office/drawing/2014/main" val="10000"/>
                  </a:ext>
                </a:extLst>
              </a:tr>
              <a:tr h="212405">
                <a:tc>
                  <a:txBody>
                    <a:bodyPr/>
                    <a:lstStyle/>
                    <a:p>
                      <a:r>
                        <a:rPr lang="en-US" sz="700" dirty="0">
                          <a:solidFill>
                            <a:srgbClr val="0A3161"/>
                          </a:solidFill>
                          <a:latin typeface="Arial" charset="0"/>
                          <a:ea typeface="Arial" charset="0"/>
                          <a:cs typeface="Arial" charset="0"/>
                        </a:rPr>
                        <a:t>Text</a:t>
                      </a:r>
                    </a:p>
                  </a:txBody>
                  <a:tcPr marL="36461" marR="36461"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2405">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2"/>
                  </a:ext>
                </a:extLst>
              </a:tr>
              <a:tr h="212405">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12405">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4"/>
                  </a:ext>
                </a:extLst>
              </a:tr>
              <a:tr h="212405">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12405">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6"/>
                  </a:ext>
                </a:extLst>
              </a:tr>
              <a:tr h="212405">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12405">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8"/>
                  </a:ext>
                </a:extLst>
              </a:tr>
              <a:tr h="212405">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12405">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no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solidFill>
                        <a:srgbClr val="0A3161"/>
                      </a:solid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endParaRPr lang="en-US" sz="700" dirty="0">
                        <a:solidFill>
                          <a:srgbClr val="0A3161"/>
                        </a:solidFill>
                        <a:latin typeface="Arial" charset="0"/>
                        <a:ea typeface="Arial" charset="0"/>
                        <a:cs typeface="Arial" charset="0"/>
                      </a:endParaRPr>
                    </a:p>
                  </a:txBody>
                  <a:tcPr marL="36461" marR="36461" marT="24308" marB="24308" anchor="ctr">
                    <a:lnL w="12700" cap="flat" cmpd="sng" algn="ctr">
                      <a:solidFill>
                        <a:srgbClr val="0A316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A3161"/>
                      </a:solidFill>
                      <a:prstDash val="solid"/>
                      <a:round/>
                      <a:headEnd type="none" w="med" len="med"/>
                      <a:tailEnd type="none" w="med" len="med"/>
                    </a:lnT>
                    <a:lnB w="12700" cap="flat" cmpd="sng" algn="ctr">
                      <a:solidFill>
                        <a:srgbClr val="0A316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4133205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2400300" y="128016"/>
            <a:ext cx="6343650" cy="685800"/>
          </a:xfrm>
          <a:prstGeom prst="rect">
            <a:avLst/>
          </a:prstGeom>
        </p:spPr>
        <p:txBody>
          <a:bodyPr/>
          <a:lstStyle>
            <a:lvl1pPr>
              <a:defRPr sz="2100"/>
            </a:lvl1pPr>
          </a:lstStyle>
          <a:p>
            <a:r>
              <a:rPr lang="en-US" dirty="0"/>
              <a:t>Click to add content</a:t>
            </a:r>
          </a:p>
        </p:txBody>
      </p:sp>
      <p:sp>
        <p:nvSpPr>
          <p:cNvPr id="3" name="Content Placeholder 2"/>
          <p:cNvSpPr>
            <a:spLocks noGrp="1"/>
          </p:cNvSpPr>
          <p:nvPr>
            <p:ph sz="half" idx="1"/>
          </p:nvPr>
        </p:nvSpPr>
        <p:spPr>
          <a:xfrm>
            <a:off x="1885950" y="1188720"/>
            <a:ext cx="3257550" cy="4754880"/>
          </a:xfrm>
        </p:spPr>
        <p:txBody>
          <a:bodyPr/>
          <a:lstStyle>
            <a:lvl1pPr>
              <a:defRPr sz="900" b="0">
                <a:solidFill>
                  <a:srgbClr val="0A3161"/>
                </a:solidFill>
              </a:defRPr>
            </a:lvl1pPr>
            <a:lvl5pPr>
              <a:defRPr sz="1500"/>
            </a:lvl5pPr>
          </a:lstStyle>
          <a:p>
            <a:pPr lvl="0"/>
            <a:r>
              <a:rPr lang="en-US"/>
              <a:t>Click to edit Master text styles</a:t>
            </a:r>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531495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5479678" y="1188721"/>
            <a:ext cx="3264272" cy="774551"/>
          </a:xfrm>
        </p:spPr>
        <p:txBody>
          <a:bodyPr/>
          <a:lstStyle>
            <a:lvl1pPr>
              <a:defRPr sz="1050">
                <a:solidFill>
                  <a:srgbClr val="009FDA"/>
                </a:solidFill>
              </a:defRPr>
            </a:lvl1pPr>
          </a:lstStyle>
          <a:p>
            <a:pPr lvl="0"/>
            <a:r>
              <a:rPr lang="en-US"/>
              <a:t>Click to edit Master text styles</a:t>
            </a:r>
          </a:p>
        </p:txBody>
      </p:sp>
      <p:sp>
        <p:nvSpPr>
          <p:cNvPr id="12" name="Text Placeholder 18">
            <a:extLst>
              <a:ext uri="{FF2B5EF4-FFF2-40B4-BE49-F238E27FC236}">
                <a16:creationId xmlns:a16="http://schemas.microsoft.com/office/drawing/2014/main" id="{6A9C076B-581B-4A76-B931-2A8BC6406554}"/>
              </a:ext>
            </a:extLst>
          </p:cNvPr>
          <p:cNvSpPr>
            <a:spLocks noGrp="1"/>
          </p:cNvSpPr>
          <p:nvPr>
            <p:ph type="body" sz="quarter" idx="26"/>
          </p:nvPr>
        </p:nvSpPr>
        <p:spPr>
          <a:xfrm>
            <a:off x="-1330908" y="1188720"/>
            <a:ext cx="1156097" cy="1160034"/>
          </a:xfrm>
        </p:spPr>
        <p:txBody>
          <a:bodyPr/>
          <a:lstStyle>
            <a:lvl1pPr>
              <a:defRPr sz="600" b="0">
                <a:solidFill>
                  <a:schemeClr val="bg1"/>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endParaRPr lang="en-US" dirty="0"/>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endParaRPr lang="en-US" dirty="0"/>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pic>
        <p:nvPicPr>
          <p:cNvPr id="10" name="Picture 10" descr=" A screenshot of the Format Picture dialog box that shows were to enter alt text" title="Picture of Alt Text Dialog Box">
            <a:extLst>
              <a:ext uri="{FF2B5EF4-FFF2-40B4-BE49-F238E27FC236}">
                <a16:creationId xmlns:a16="http://schemas.microsoft.com/office/drawing/2014/main" id="{107D743D-D348-43B3-B711-521F5377ED0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r="-49"/>
          <a:stretch>
            <a:fillRect/>
          </a:stretch>
        </p:blipFill>
        <p:spPr bwMode="auto">
          <a:xfrm>
            <a:off x="5490803" y="2052181"/>
            <a:ext cx="2710469" cy="341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33147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13 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5950" y="1188720"/>
            <a:ext cx="2743200" cy="1554480"/>
          </a:xfrm>
          <a:prstGeom prst="rect">
            <a:avLst/>
          </a:prstGeom>
        </p:spPr>
        <p:txBody>
          <a:bodyPr anchor="b"/>
          <a:lstStyle>
            <a:lvl1pPr>
              <a:defRPr sz="2400">
                <a:solidFill>
                  <a:srgbClr val="B31942"/>
                </a:solidFill>
              </a:defRPr>
            </a:lvl1pPr>
          </a:lstStyle>
          <a:p>
            <a:r>
              <a:rPr lang="en-US" dirty="0"/>
              <a:t>Click to add content</a:t>
            </a:r>
          </a:p>
        </p:txBody>
      </p:sp>
      <p:sp>
        <p:nvSpPr>
          <p:cNvPr id="4" name="Text Placeholder 3"/>
          <p:cNvSpPr>
            <a:spLocks noGrp="1"/>
          </p:cNvSpPr>
          <p:nvPr>
            <p:ph type="body" sz="half" idx="2"/>
          </p:nvPr>
        </p:nvSpPr>
        <p:spPr>
          <a:xfrm>
            <a:off x="1885950" y="2926080"/>
            <a:ext cx="2743200" cy="3108960"/>
          </a:xfrm>
        </p:spPr>
        <p:txBody>
          <a:bodyPr/>
          <a:lstStyle>
            <a:lvl1pPr marL="0" indent="0">
              <a:buNone/>
              <a:defRPr sz="1500" b="0">
                <a:solidFill>
                  <a:srgbClr val="0A316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Footer Placeholder 4">
            <a:extLst>
              <a:ext uri="{FF2B5EF4-FFF2-40B4-BE49-F238E27FC236}">
                <a16:creationId xmlns:a16="http://schemas.microsoft.com/office/drawing/2014/main" id="{EA213C33-CFD6-AB43-84B3-A1FDCB48BEBB}"/>
              </a:ext>
            </a:extLst>
          </p:cNvPr>
          <p:cNvSpPr>
            <a:spLocks noGrp="1"/>
          </p:cNvSpPr>
          <p:nvPr>
            <p:ph type="ftr" sz="quarter" idx="11"/>
          </p:nvPr>
        </p:nvSpPr>
        <p:spPr>
          <a:xfrm>
            <a:off x="2434590" y="6263644"/>
            <a:ext cx="3657600" cy="365125"/>
          </a:xfrm>
          <a:prstGeom prst="rect">
            <a:avLst/>
          </a:prstGeom>
        </p:spPr>
        <p:txBody>
          <a:bodyPr/>
          <a:lstStyle/>
          <a:p>
            <a:endParaRPr lang="en-US" dirty="0"/>
          </a:p>
        </p:txBody>
      </p:sp>
      <p:sp>
        <p:nvSpPr>
          <p:cNvPr id="10" name="Slide Number Placeholder 5">
            <a:extLst>
              <a:ext uri="{FF2B5EF4-FFF2-40B4-BE49-F238E27FC236}">
                <a16:creationId xmlns:a16="http://schemas.microsoft.com/office/drawing/2014/main" id="{96EDCDBE-938C-0E49-92ED-64117C763108}"/>
              </a:ext>
            </a:extLst>
          </p:cNvPr>
          <p:cNvSpPr>
            <a:spLocks noGrp="1"/>
          </p:cNvSpPr>
          <p:nvPr>
            <p:ph type="sldNum" sz="quarter" idx="12"/>
          </p:nvPr>
        </p:nvSpPr>
        <p:spPr>
          <a:xfrm>
            <a:off x="1885950" y="6263640"/>
            <a:ext cx="457200" cy="365760"/>
          </a:xfrm>
          <a:prstGeom prst="rect">
            <a:avLst/>
          </a:prstGeom>
        </p:spPr>
        <p:txBody>
          <a:bodyPr/>
          <a:lstStyle/>
          <a:p>
            <a:fld id="{781057C3-FDA3-B146-AA6C-F3C04E67C803}" type="slidenum">
              <a:rPr lang="en-US" smtClean="0"/>
              <a:t>‹#›</a:t>
            </a:fld>
            <a:endParaRPr lang="en-US" dirty="0"/>
          </a:p>
        </p:txBody>
      </p:sp>
      <p:sp>
        <p:nvSpPr>
          <p:cNvPr id="11" name="Date Placeholder 3">
            <a:extLst>
              <a:ext uri="{FF2B5EF4-FFF2-40B4-BE49-F238E27FC236}">
                <a16:creationId xmlns:a16="http://schemas.microsoft.com/office/drawing/2014/main" id="{78AD138E-7192-EE4E-B5AA-2B2510361F82}"/>
              </a:ext>
            </a:extLst>
          </p:cNvPr>
          <p:cNvSpPr>
            <a:spLocks noGrp="1"/>
          </p:cNvSpPr>
          <p:nvPr>
            <p:ph type="dt" sz="half" idx="10"/>
          </p:nvPr>
        </p:nvSpPr>
        <p:spPr>
          <a:xfrm>
            <a:off x="6689598" y="6263644"/>
            <a:ext cx="2054352" cy="365125"/>
          </a:xfrm>
          <a:prstGeom prst="rect">
            <a:avLst/>
          </a:prstGeom>
        </p:spPr>
        <p:txBody>
          <a:bodyPr/>
          <a:lstStyle/>
          <a:p>
            <a:endParaRPr lang="en-US" dirty="0"/>
          </a:p>
        </p:txBody>
      </p:sp>
      <p:pic>
        <p:nvPicPr>
          <p:cNvPr id="8" name="Picture Placeholder 3" descr="Placeholder box to insert an image into" title="Image Placeholder">
            <a:extLst>
              <a:ext uri="{FF2B5EF4-FFF2-40B4-BE49-F238E27FC236}">
                <a16:creationId xmlns:a16="http://schemas.microsoft.com/office/drawing/2014/main" id="{8248D1FB-EC3C-45BF-884F-4A3A4C2F05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4962525" y="1188721"/>
            <a:ext cx="3781425" cy="4647317"/>
          </a:xfrm>
          <a:prstGeom prst="rect">
            <a:avLst/>
          </a:prstGeom>
          <a:effectLst>
            <a:outerShdw blurRad="127000" dist="127000" dir="2700000" algn="tl" rotWithShape="0">
              <a:prstClr val="black">
                <a:alpha val="30000"/>
              </a:prstClr>
            </a:outerShdw>
          </a:effectLst>
        </p:spPr>
      </p:pic>
      <p:sp>
        <p:nvSpPr>
          <p:cNvPr id="12" name="Text Placeholder 18">
            <a:extLst>
              <a:ext uri="{FF2B5EF4-FFF2-40B4-BE49-F238E27FC236}">
                <a16:creationId xmlns:a16="http://schemas.microsoft.com/office/drawing/2014/main" id="{7A39F1D3-6677-4CAF-A955-7E0F4EF61BA7}"/>
              </a:ext>
            </a:extLst>
          </p:cNvPr>
          <p:cNvSpPr>
            <a:spLocks noGrp="1"/>
          </p:cNvSpPr>
          <p:nvPr>
            <p:ph type="body" sz="quarter" idx="15"/>
          </p:nvPr>
        </p:nvSpPr>
        <p:spPr>
          <a:xfrm>
            <a:off x="-1330908" y="1188720"/>
            <a:ext cx="1156097" cy="1160034"/>
          </a:xfrm>
        </p:spPr>
        <p:txBody>
          <a:bodyPr/>
          <a:lstStyle>
            <a:lvl1pPr>
              <a:defRPr sz="6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3191480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8 Divide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DFD81E-1B59-7249-9400-9F4C9C25DAF9}"/>
              </a:ext>
            </a:extLst>
          </p:cNvPr>
          <p:cNvSpPr>
            <a:spLocks noGrp="1"/>
          </p:cNvSpPr>
          <p:nvPr>
            <p:ph type="title" hasCustomPrompt="1"/>
          </p:nvPr>
        </p:nvSpPr>
        <p:spPr>
          <a:xfrm>
            <a:off x="2400300" y="128016"/>
            <a:ext cx="6343650" cy="685800"/>
          </a:xfrm>
          <a:prstGeom prst="rect">
            <a:avLst/>
          </a:prstGeom>
        </p:spPr>
        <p:txBody>
          <a:bodyPr/>
          <a:lstStyle>
            <a:lvl1pPr>
              <a:defRPr sz="2100"/>
            </a:lvl1pPr>
          </a:lstStyle>
          <a:p>
            <a:r>
              <a:rPr lang="en-US" dirty="0"/>
              <a:t>Click to add content</a:t>
            </a:r>
          </a:p>
        </p:txBody>
      </p:sp>
      <p:sp>
        <p:nvSpPr>
          <p:cNvPr id="3" name="Content Placeholder 2"/>
          <p:cNvSpPr>
            <a:spLocks noGrp="1"/>
          </p:cNvSpPr>
          <p:nvPr>
            <p:ph sz="half" idx="1"/>
          </p:nvPr>
        </p:nvSpPr>
        <p:spPr>
          <a:xfrm>
            <a:off x="1885950" y="1188720"/>
            <a:ext cx="3257550" cy="4754880"/>
          </a:xfrm>
        </p:spPr>
        <p:txBody>
          <a:bodyPr/>
          <a:lstStyle>
            <a:lvl1pPr>
              <a:defRPr sz="900" b="0">
                <a:solidFill>
                  <a:srgbClr val="0A3161"/>
                </a:solidFill>
              </a:defRPr>
            </a:lvl1pPr>
            <a:lvl5pPr>
              <a:defRPr sz="1500"/>
            </a:lvl5pPr>
          </a:lstStyle>
          <a:p>
            <a:pPr lvl="0"/>
            <a:r>
              <a:rPr lang="en-US"/>
              <a:t>Click to edit Master text styles</a:t>
            </a:r>
          </a:p>
        </p:txBody>
      </p:sp>
      <p:cxnSp>
        <p:nvCxnSpPr>
          <p:cNvPr id="9" name="Straight Connector 8" descr="A vertical divider line seperating content on the left of the slide from content on the right" title="Vertical Divider">
            <a:extLst>
              <a:ext uri="{FF2B5EF4-FFF2-40B4-BE49-F238E27FC236}">
                <a16:creationId xmlns:a16="http://schemas.microsoft.com/office/drawing/2014/main" id="{8740D3E5-AA71-C94F-B115-C3A81D53A843}"/>
              </a:ext>
            </a:extLst>
          </p:cNvPr>
          <p:cNvCxnSpPr>
            <a:cxnSpLocks/>
          </p:cNvCxnSpPr>
          <p:nvPr userDrawn="1"/>
        </p:nvCxnSpPr>
        <p:spPr>
          <a:xfrm>
            <a:off x="5314950" y="1188720"/>
            <a:ext cx="0" cy="4754880"/>
          </a:xfrm>
          <a:prstGeom prst="line">
            <a:avLst/>
          </a:prstGeom>
          <a:ln>
            <a:solidFill>
              <a:srgbClr val="0A316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AAD85DAA-10AA-4606-8FA2-6738000F69DD}"/>
              </a:ext>
            </a:extLst>
          </p:cNvPr>
          <p:cNvSpPr>
            <a:spLocks noGrp="1"/>
          </p:cNvSpPr>
          <p:nvPr>
            <p:ph type="body" sz="quarter" idx="15"/>
          </p:nvPr>
        </p:nvSpPr>
        <p:spPr>
          <a:xfrm>
            <a:off x="-1330908" y="1188720"/>
            <a:ext cx="1156097" cy="1160034"/>
          </a:xfrm>
        </p:spPr>
        <p:txBody>
          <a:bodyPr/>
          <a:lstStyle>
            <a:lvl1pPr>
              <a:defRPr sz="600">
                <a:solidFill>
                  <a:schemeClr val="bg1"/>
                </a:solidFill>
              </a:defRPr>
            </a:lvl1pPr>
          </a:lstStyle>
          <a:p>
            <a:pPr lvl="0"/>
            <a:r>
              <a:rPr lang="en-US"/>
              <a:t>Click to edit Master text styles</a:t>
            </a:r>
          </a:p>
        </p:txBody>
      </p:sp>
      <p:sp>
        <p:nvSpPr>
          <p:cNvPr id="21" name="Text Placeholder 20">
            <a:extLst>
              <a:ext uri="{FF2B5EF4-FFF2-40B4-BE49-F238E27FC236}">
                <a16:creationId xmlns:a16="http://schemas.microsoft.com/office/drawing/2014/main" id="{E4AF4FFC-B9D8-42CE-96C5-2DB1E1165626}"/>
              </a:ext>
            </a:extLst>
          </p:cNvPr>
          <p:cNvSpPr>
            <a:spLocks noGrp="1"/>
          </p:cNvSpPr>
          <p:nvPr>
            <p:ph type="body" sz="quarter" idx="16"/>
          </p:nvPr>
        </p:nvSpPr>
        <p:spPr>
          <a:xfrm>
            <a:off x="5543973" y="4601477"/>
            <a:ext cx="2951560" cy="685800"/>
          </a:xfrm>
        </p:spPr>
        <p:txBody>
          <a:bodyPr/>
          <a:lstStyle>
            <a:lvl1pPr>
              <a:defRPr sz="1125" b="1">
                <a:solidFill>
                  <a:srgbClr val="009FDA"/>
                </a:solidFill>
              </a:defRPr>
            </a:lvl1pPr>
          </a:lstStyle>
          <a:p>
            <a:pPr lvl="0"/>
            <a:r>
              <a:rPr lang="en-US"/>
              <a:t>Click to edit Master text styles</a:t>
            </a:r>
          </a:p>
        </p:txBody>
      </p:sp>
      <p:sp>
        <p:nvSpPr>
          <p:cNvPr id="30" name="Date Placeholder 29">
            <a:extLst>
              <a:ext uri="{FF2B5EF4-FFF2-40B4-BE49-F238E27FC236}">
                <a16:creationId xmlns:a16="http://schemas.microsoft.com/office/drawing/2014/main" id="{D1AF6648-F834-425E-91B5-35D020FDAAA5}"/>
              </a:ext>
            </a:extLst>
          </p:cNvPr>
          <p:cNvSpPr>
            <a:spLocks noGrp="1"/>
          </p:cNvSpPr>
          <p:nvPr>
            <p:ph type="dt" sz="half" idx="23"/>
          </p:nvPr>
        </p:nvSpPr>
        <p:spPr/>
        <p:txBody>
          <a:bodyPr/>
          <a:lstStyle>
            <a:lvl1pPr>
              <a:defRPr/>
            </a:lvl1pPr>
          </a:lstStyle>
          <a:p>
            <a:endParaRPr lang="en-US" dirty="0"/>
          </a:p>
        </p:txBody>
      </p:sp>
      <p:sp>
        <p:nvSpPr>
          <p:cNvPr id="31" name="Footer Placeholder 30">
            <a:extLst>
              <a:ext uri="{FF2B5EF4-FFF2-40B4-BE49-F238E27FC236}">
                <a16:creationId xmlns:a16="http://schemas.microsoft.com/office/drawing/2014/main" id="{2C6AE4D8-E4B7-4836-A523-25BC2C05E2CA}"/>
              </a:ext>
            </a:extLst>
          </p:cNvPr>
          <p:cNvSpPr>
            <a:spLocks noGrp="1"/>
          </p:cNvSpPr>
          <p:nvPr>
            <p:ph type="ftr" sz="quarter" idx="24"/>
          </p:nvPr>
        </p:nvSpPr>
        <p:spPr/>
        <p:txBody>
          <a:bodyPr/>
          <a:lstStyle/>
          <a:p>
            <a:endParaRPr lang="en-US" dirty="0"/>
          </a:p>
        </p:txBody>
      </p:sp>
      <p:sp>
        <p:nvSpPr>
          <p:cNvPr id="32" name="Slide Number Placeholder 31">
            <a:extLst>
              <a:ext uri="{FF2B5EF4-FFF2-40B4-BE49-F238E27FC236}">
                <a16:creationId xmlns:a16="http://schemas.microsoft.com/office/drawing/2014/main" id="{9DDF504E-4762-4108-92B7-69EA4825B8A1}"/>
              </a:ext>
            </a:extLst>
          </p:cNvPr>
          <p:cNvSpPr>
            <a:spLocks noGrp="1"/>
          </p:cNvSpPr>
          <p:nvPr>
            <p:ph type="sldNum" sz="quarter" idx="25"/>
          </p:nvPr>
        </p:nvSpPr>
        <p:spPr/>
        <p:txBody>
          <a:bodyPr/>
          <a:lstStyle/>
          <a:p>
            <a:fld id="{781057C3-FDA3-B146-AA6C-F3C04E67C803}" type="slidenum">
              <a:rPr lang="en-US" smtClean="0"/>
              <a:pPr/>
              <a:t>‹#›</a:t>
            </a:fld>
            <a:endParaRPr lang="en-US" dirty="0"/>
          </a:p>
        </p:txBody>
      </p:sp>
      <p:pic>
        <p:nvPicPr>
          <p:cNvPr id="18" name="Picture 17">
            <a:extLst>
              <a:ext uri="{FF2B5EF4-FFF2-40B4-BE49-F238E27FC236}">
                <a16:creationId xmlns:a16="http://schemas.microsoft.com/office/drawing/2014/main" id="{02E3C9DE-2229-455F-9E2D-D7BC9132023D}"/>
              </a:ext>
            </a:extLst>
          </p:cNvPr>
          <p:cNvPicPr>
            <a:picLocks noChangeAspect="1"/>
          </p:cNvPicPr>
          <p:nvPr userDrawn="1"/>
        </p:nvPicPr>
        <p:blipFill>
          <a:blip r:embed="rId2"/>
          <a:stretch>
            <a:fillRect/>
          </a:stretch>
        </p:blipFill>
        <p:spPr>
          <a:xfrm>
            <a:off x="5560988" y="1483727"/>
            <a:ext cx="2732504" cy="2995362"/>
          </a:xfrm>
          <a:prstGeom prst="rect">
            <a:avLst/>
          </a:prstGeom>
        </p:spPr>
      </p:pic>
    </p:spTree>
    <p:extLst>
      <p:ext uri="{BB962C8B-B14F-4D97-AF65-F5344CB8AC3E}">
        <p14:creationId xmlns:p14="http://schemas.microsoft.com/office/powerpoint/2010/main" val="2111381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 Alt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1A1E0BB4-0DA1-B349-A3A6-F2208CE09DE4}"/>
              </a:ext>
            </a:extLst>
          </p:cNvPr>
          <p:cNvSpPr>
            <a:spLocks noGrp="1"/>
          </p:cNvSpPr>
          <p:nvPr>
            <p:ph type="pic" sz="quarter" idx="14"/>
          </p:nvPr>
        </p:nvSpPr>
        <p:spPr>
          <a:xfrm>
            <a:off x="0" y="914400"/>
            <a:ext cx="9144000" cy="5943600"/>
          </a:xfrm>
          <a:solidFill>
            <a:srgbClr val="0A3161"/>
          </a:solidFill>
          <a:ln>
            <a:noFill/>
          </a:ln>
          <a:effectLst>
            <a:innerShdw blurRad="177800" dist="88900" dir="16200000">
              <a:prstClr val="black">
                <a:alpha val="30000"/>
              </a:prstClr>
            </a:innerShdw>
          </a:effectLst>
        </p:spPr>
        <p:txBody>
          <a:bodyPr tIns="2286000" anchor="t"/>
          <a:lstStyle>
            <a:lvl1pPr algn="ctr">
              <a:defRPr sz="1800">
                <a:solidFill>
                  <a:schemeClr val="bg1"/>
                </a:solidFill>
              </a:defRPr>
            </a:lvl1pPr>
          </a:lstStyle>
          <a:p>
            <a:r>
              <a:rPr lang="en-US" dirty="0"/>
              <a:t>Click icon to add picture</a:t>
            </a:r>
          </a:p>
        </p:txBody>
      </p:sp>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 y="4868980"/>
            <a:ext cx="6858000" cy="640080"/>
          </a:xfrm>
          <a:prstGeom prst="rect">
            <a:avLst/>
          </a:prstGeom>
          <a:solidFill>
            <a:schemeClr val="bg1"/>
          </a:solidFill>
        </p:spPr>
        <p:txBody>
          <a:bodyPr lIns="2606040" tIns="182880" rIns="0" anchor="t">
            <a:noAutofit/>
          </a:bodyPr>
          <a:lstStyle>
            <a:lvl1pPr algn="l">
              <a:defRPr sz="2100" b="1" cap="none" baseline="0">
                <a:solidFill>
                  <a:srgbClr val="0A3161"/>
                </a:solidFill>
              </a:defRPr>
            </a:lvl1pPr>
          </a:lstStyle>
          <a:p>
            <a:r>
              <a:rPr lang="en-US" dirty="0"/>
              <a:t>Presentation Title</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 y="5484314"/>
            <a:ext cx="6858000" cy="822960"/>
          </a:xfrm>
          <a:solidFill>
            <a:schemeClr val="bg1"/>
          </a:solidFill>
        </p:spPr>
        <p:txBody>
          <a:bodyPr lIns="2606040" anchor="t" anchorCtr="0"/>
          <a:lstStyle>
            <a:lvl1pPr>
              <a:lnSpc>
                <a:spcPct val="100000"/>
              </a:lnSpc>
              <a:spcBef>
                <a:spcPts val="0"/>
              </a:spcBef>
              <a:spcAft>
                <a:spcPts val="0"/>
              </a:spcAft>
              <a:defRPr sz="1350" b="0" i="0">
                <a:solidFill>
                  <a:srgbClr val="0A3161"/>
                </a:solidFill>
              </a:defRPr>
            </a:lvl1pPr>
          </a:lstStyle>
          <a:p>
            <a:pPr lvl="0"/>
            <a:r>
              <a:rPr lang="en-US" dirty="0"/>
              <a:t>Tagline or Other Information</a:t>
            </a:r>
          </a:p>
        </p:txBody>
      </p:sp>
      <p:cxnSp>
        <p:nvCxnSpPr>
          <p:cNvPr id="22" name="Straight Connector 21">
            <a:extLst>
              <a:ext uri="{FF2B5EF4-FFF2-40B4-BE49-F238E27FC236}">
                <a16:creationId xmlns:a16="http://schemas.microsoft.com/office/drawing/2014/main" id="{4582C598-40F3-334A-8D0E-AC1A2C3D66FB}"/>
              </a:ext>
            </a:extLst>
          </p:cNvPr>
          <p:cNvCxnSpPr/>
          <p:nvPr userDrawn="1"/>
        </p:nvCxnSpPr>
        <p:spPr>
          <a:xfrm flipH="1">
            <a:off x="-1" y="4850650"/>
            <a:ext cx="6858000"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607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4 Alt Title Slide Wayfin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6539C152-2AE3-AF45-A579-1C0E0FA5FAF5}"/>
              </a:ext>
            </a:extLst>
          </p:cNvPr>
          <p:cNvSpPr>
            <a:spLocks noGrp="1"/>
          </p:cNvSpPr>
          <p:nvPr>
            <p:ph type="pic" sz="quarter" idx="14"/>
          </p:nvPr>
        </p:nvSpPr>
        <p:spPr>
          <a:xfrm>
            <a:off x="0" y="914400"/>
            <a:ext cx="9144000" cy="5943600"/>
          </a:xfrm>
          <a:solidFill>
            <a:srgbClr val="0A3161"/>
          </a:solidFill>
          <a:ln>
            <a:noFill/>
          </a:ln>
          <a:effectLst>
            <a:innerShdw blurRad="177800" dist="88900" dir="16200000">
              <a:prstClr val="black">
                <a:alpha val="30000"/>
              </a:prstClr>
            </a:innerShdw>
          </a:effectLst>
        </p:spPr>
        <p:txBody>
          <a:bodyPr tIns="2286000" anchor="t"/>
          <a:lstStyle>
            <a:lvl1pPr algn="ctr">
              <a:defRPr sz="1800">
                <a:solidFill>
                  <a:schemeClr val="bg1"/>
                </a:solidFill>
              </a:defRPr>
            </a:lvl1pPr>
          </a:lstStyle>
          <a:p>
            <a:r>
              <a:rPr lang="en-US" dirty="0"/>
              <a:t>Click icon to add picture</a:t>
            </a:r>
          </a:p>
        </p:txBody>
      </p:sp>
      <p:sp>
        <p:nvSpPr>
          <p:cNvPr id="2" name="Title 1">
            <a:extLst>
              <a:ext uri="{FF2B5EF4-FFF2-40B4-BE49-F238E27FC236}">
                <a16:creationId xmlns:a16="http://schemas.microsoft.com/office/drawing/2014/main" id="{7412EE46-4DFB-E24A-9BE4-15BF51E1FDBF}"/>
              </a:ext>
            </a:extLst>
          </p:cNvPr>
          <p:cNvSpPr>
            <a:spLocks noGrp="1"/>
          </p:cNvSpPr>
          <p:nvPr>
            <p:ph type="ctrTitle" hasCustomPrompt="1"/>
          </p:nvPr>
        </p:nvSpPr>
        <p:spPr>
          <a:xfrm>
            <a:off x="-1" y="4868980"/>
            <a:ext cx="6858000" cy="640080"/>
          </a:xfrm>
          <a:prstGeom prst="rect">
            <a:avLst/>
          </a:prstGeom>
          <a:solidFill>
            <a:schemeClr val="bg1"/>
          </a:solidFill>
        </p:spPr>
        <p:txBody>
          <a:bodyPr lIns="2606040" tIns="182880" rIns="0" anchor="t">
            <a:noAutofit/>
          </a:bodyPr>
          <a:lstStyle>
            <a:lvl1pPr algn="l">
              <a:defRPr sz="2100" b="1" cap="none" baseline="0">
                <a:solidFill>
                  <a:srgbClr val="0A3161"/>
                </a:solidFill>
              </a:defRPr>
            </a:lvl1pPr>
          </a:lstStyle>
          <a:p>
            <a:r>
              <a:rPr lang="en-US" dirty="0"/>
              <a:t>Presentation Title</a:t>
            </a:r>
          </a:p>
        </p:txBody>
      </p:sp>
      <p:sp>
        <p:nvSpPr>
          <p:cNvPr id="5" name="Text Placeholder 4">
            <a:extLst>
              <a:ext uri="{FF2B5EF4-FFF2-40B4-BE49-F238E27FC236}">
                <a16:creationId xmlns:a16="http://schemas.microsoft.com/office/drawing/2014/main" id="{02AC1B34-1EF2-D340-9784-8CFC27BDC165}"/>
              </a:ext>
            </a:extLst>
          </p:cNvPr>
          <p:cNvSpPr>
            <a:spLocks noGrp="1"/>
          </p:cNvSpPr>
          <p:nvPr>
            <p:ph type="body" sz="quarter" idx="12" hasCustomPrompt="1"/>
          </p:nvPr>
        </p:nvSpPr>
        <p:spPr>
          <a:xfrm>
            <a:off x="-1" y="5484314"/>
            <a:ext cx="6858000" cy="822960"/>
          </a:xfrm>
          <a:solidFill>
            <a:schemeClr val="bg1"/>
          </a:solidFill>
        </p:spPr>
        <p:txBody>
          <a:bodyPr lIns="2606040" anchor="t" anchorCtr="0"/>
          <a:lstStyle>
            <a:lvl1pPr>
              <a:lnSpc>
                <a:spcPct val="100000"/>
              </a:lnSpc>
              <a:spcBef>
                <a:spcPts val="0"/>
              </a:spcBef>
              <a:spcAft>
                <a:spcPts val="0"/>
              </a:spcAft>
              <a:defRPr sz="1350" b="0" i="0">
                <a:solidFill>
                  <a:srgbClr val="0A3161"/>
                </a:solidFill>
              </a:defRPr>
            </a:lvl1pPr>
          </a:lstStyle>
          <a:p>
            <a:pPr lvl="0"/>
            <a:r>
              <a:rPr lang="en-US" dirty="0"/>
              <a:t>Tagline or Other Information</a:t>
            </a:r>
          </a:p>
        </p:txBody>
      </p:sp>
      <p:cxnSp>
        <p:nvCxnSpPr>
          <p:cNvPr id="22" name="Straight Connector 21">
            <a:extLst>
              <a:ext uri="{FF2B5EF4-FFF2-40B4-BE49-F238E27FC236}">
                <a16:creationId xmlns:a16="http://schemas.microsoft.com/office/drawing/2014/main" id="{4582C598-40F3-334A-8D0E-AC1A2C3D66FB}"/>
              </a:ext>
            </a:extLst>
          </p:cNvPr>
          <p:cNvCxnSpPr/>
          <p:nvPr userDrawn="1"/>
        </p:nvCxnSpPr>
        <p:spPr>
          <a:xfrm flipH="1">
            <a:off x="-1" y="4850650"/>
            <a:ext cx="6858000"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4A1EDFAF-E394-D74C-8573-DE520151EED0}"/>
              </a:ext>
            </a:extLst>
          </p:cNvPr>
          <p:cNvSpPr>
            <a:spLocks noGrp="1"/>
          </p:cNvSpPr>
          <p:nvPr>
            <p:ph type="body" sz="quarter" idx="19" hasCustomPrompt="1"/>
          </p:nvPr>
        </p:nvSpPr>
        <p:spPr>
          <a:xfrm>
            <a:off x="2354090" y="128016"/>
            <a:ext cx="6343650" cy="685800"/>
          </a:xfrm>
        </p:spPr>
        <p:txBody>
          <a:bodyPr anchor="ctr">
            <a:normAutofit/>
          </a:bodyPr>
          <a:lstStyle>
            <a:lvl1pPr>
              <a:defRPr sz="1275" b="1" i="0" baseline="0">
                <a:solidFill>
                  <a:srgbClr val="0A3161"/>
                </a:solidFill>
                <a:latin typeface="Arial Black" charset="0"/>
                <a:ea typeface="Arial Black" charset="0"/>
                <a:cs typeface="Arial Black" charset="0"/>
              </a:defRPr>
            </a:lvl1pPr>
          </a:lstStyle>
          <a:p>
            <a:pPr lvl="0"/>
            <a:r>
              <a:rPr lang="en-US" dirty="0"/>
              <a:t>IRS Business Unit Name</a:t>
            </a:r>
          </a:p>
        </p:txBody>
      </p:sp>
    </p:spTree>
    <p:extLst>
      <p:ext uri="{BB962C8B-B14F-4D97-AF65-F5344CB8AC3E}">
        <p14:creationId xmlns:p14="http://schemas.microsoft.com/office/powerpoint/2010/main" val="1891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00300" y="128016"/>
            <a:ext cx="6343650" cy="685800"/>
          </a:xfrm>
          <a:prstGeom prst="rect">
            <a:avLst/>
          </a:prstGeom>
        </p:spPr>
        <p:txBody>
          <a:bodyPr/>
          <a:lstStyle>
            <a:lvl1pPr>
              <a:defRPr sz="2100"/>
            </a:lvl1pPr>
          </a:lstStyle>
          <a:p>
            <a:r>
              <a:rPr lang="en-US" dirty="0"/>
              <a:t>Click to add content</a:t>
            </a:r>
          </a:p>
        </p:txBody>
      </p:sp>
      <p:sp>
        <p:nvSpPr>
          <p:cNvPr id="3" name="Content Placeholder 2"/>
          <p:cNvSpPr>
            <a:spLocks noGrp="1"/>
          </p:cNvSpPr>
          <p:nvPr>
            <p:ph idx="1" hasCustomPrompt="1"/>
          </p:nvPr>
        </p:nvSpPr>
        <p:spPr>
          <a:xfrm>
            <a:off x="1885950" y="1188720"/>
            <a:ext cx="6858000" cy="4846320"/>
          </a:xfrm>
        </p:spPr>
        <p:txBody>
          <a:bodyPr>
            <a:noAutofit/>
          </a:bodyPr>
          <a:lstStyle>
            <a:lvl4pPr>
              <a:defRPr>
                <a:solidFill>
                  <a:schemeClr val="accent2"/>
                </a:solidFill>
              </a:defRPr>
            </a:lvl4pPr>
            <a:lvl5pPr>
              <a:defRPr sz="15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434590" y="6263644"/>
            <a:ext cx="3657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885950" y="6263640"/>
            <a:ext cx="457200" cy="365760"/>
          </a:xfrm>
          <a:prstGeom prst="rect">
            <a:avLst/>
          </a:prstGeom>
        </p:spPr>
        <p:txBody>
          <a:bodyPr/>
          <a:lstStyle/>
          <a:p>
            <a:fld id="{781057C3-FDA3-B146-AA6C-F3C04E67C803}" type="slidenum">
              <a:rPr lang="en-US" smtClean="0"/>
              <a:t>‹#›</a:t>
            </a:fld>
            <a:endParaRPr lang="en-US" dirty="0"/>
          </a:p>
        </p:txBody>
      </p:sp>
      <p:sp>
        <p:nvSpPr>
          <p:cNvPr id="7" name="Date Placeholder 3">
            <a:extLst>
              <a:ext uri="{FF2B5EF4-FFF2-40B4-BE49-F238E27FC236}">
                <a16:creationId xmlns:a16="http://schemas.microsoft.com/office/drawing/2014/main" id="{64F503E4-B178-2543-9E7A-6410A16C659A}"/>
              </a:ext>
            </a:extLst>
          </p:cNvPr>
          <p:cNvSpPr>
            <a:spLocks noGrp="1"/>
          </p:cNvSpPr>
          <p:nvPr>
            <p:ph type="dt" sz="half" idx="10"/>
          </p:nvPr>
        </p:nvSpPr>
        <p:spPr>
          <a:xfrm>
            <a:off x="6689598" y="6263644"/>
            <a:ext cx="2054352" cy="365125"/>
          </a:xfrm>
          <a:prstGeom prst="rect">
            <a:avLst/>
          </a:prstGeom>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00300" y="128429"/>
            <a:ext cx="6343650" cy="685800"/>
          </a:xfrm>
          <a:prstGeom prst="rect">
            <a:avLst/>
          </a:prstGeom>
        </p:spPr>
        <p:txBody>
          <a:bodyPr/>
          <a:lstStyle>
            <a:lvl1pPr>
              <a:defRPr sz="2100"/>
            </a:lvl1pPr>
          </a:lstStyle>
          <a:p>
            <a:r>
              <a:rPr lang="en-US" dirty="0"/>
              <a:t>Click to add content</a:t>
            </a:r>
          </a:p>
        </p:txBody>
      </p:sp>
      <p:sp>
        <p:nvSpPr>
          <p:cNvPr id="10" name="Table Placeholder 9"/>
          <p:cNvSpPr>
            <a:spLocks noGrp="1"/>
          </p:cNvSpPr>
          <p:nvPr>
            <p:ph type="tbl" sz="quarter" idx="13"/>
          </p:nvPr>
        </p:nvSpPr>
        <p:spPr>
          <a:xfrm>
            <a:off x="1885950" y="1188720"/>
            <a:ext cx="6858000" cy="4846320"/>
          </a:xfrm>
        </p:spPr>
        <p:txBody>
          <a:bodyPr/>
          <a:lstStyle/>
          <a:p>
            <a:r>
              <a:rPr lang="en-US" dirty="0"/>
              <a:t>Click icon to add table</a:t>
            </a:r>
          </a:p>
        </p:txBody>
      </p:sp>
      <p:sp>
        <p:nvSpPr>
          <p:cNvPr id="7" name="Footer Placeholder 4">
            <a:extLst>
              <a:ext uri="{FF2B5EF4-FFF2-40B4-BE49-F238E27FC236}">
                <a16:creationId xmlns:a16="http://schemas.microsoft.com/office/drawing/2014/main" id="{89739FDD-9375-1C41-978D-5E33B237B5FC}"/>
              </a:ext>
            </a:extLst>
          </p:cNvPr>
          <p:cNvSpPr>
            <a:spLocks noGrp="1"/>
          </p:cNvSpPr>
          <p:nvPr>
            <p:ph type="ftr" sz="quarter" idx="11"/>
          </p:nvPr>
        </p:nvSpPr>
        <p:spPr>
          <a:xfrm>
            <a:off x="2434590" y="6263644"/>
            <a:ext cx="3657600" cy="365125"/>
          </a:xfrm>
          <a:prstGeom prst="rect">
            <a:avLst/>
          </a:prstGeom>
        </p:spPr>
        <p:txBody>
          <a:bodyPr/>
          <a:lstStyle/>
          <a:p>
            <a:endParaRPr lang="en-US" dirty="0"/>
          </a:p>
        </p:txBody>
      </p:sp>
      <p:sp>
        <p:nvSpPr>
          <p:cNvPr id="9" name="Slide Number Placeholder 5">
            <a:extLst>
              <a:ext uri="{FF2B5EF4-FFF2-40B4-BE49-F238E27FC236}">
                <a16:creationId xmlns:a16="http://schemas.microsoft.com/office/drawing/2014/main" id="{D7A3631E-BE47-2D4E-97FE-9AA3FDEF0CA1}"/>
              </a:ext>
            </a:extLst>
          </p:cNvPr>
          <p:cNvSpPr>
            <a:spLocks noGrp="1"/>
          </p:cNvSpPr>
          <p:nvPr>
            <p:ph type="sldNum" sz="quarter" idx="12"/>
          </p:nvPr>
        </p:nvSpPr>
        <p:spPr>
          <a:xfrm>
            <a:off x="1885950" y="6263640"/>
            <a:ext cx="457200" cy="365760"/>
          </a:xfrm>
          <a:prstGeom prst="rect">
            <a:avLst/>
          </a:prstGeom>
        </p:spPr>
        <p:txBody>
          <a:bodyPr/>
          <a:lstStyle/>
          <a:p>
            <a:fld id="{781057C3-FDA3-B146-AA6C-F3C04E67C803}" type="slidenum">
              <a:rPr lang="en-US" smtClean="0"/>
              <a:t>‹#›</a:t>
            </a:fld>
            <a:endParaRPr lang="en-US" dirty="0"/>
          </a:p>
        </p:txBody>
      </p:sp>
      <p:sp>
        <p:nvSpPr>
          <p:cNvPr id="11" name="Date Placeholder 3">
            <a:extLst>
              <a:ext uri="{FF2B5EF4-FFF2-40B4-BE49-F238E27FC236}">
                <a16:creationId xmlns:a16="http://schemas.microsoft.com/office/drawing/2014/main" id="{37898B6C-5707-454D-A543-DB5FB2FD6020}"/>
              </a:ext>
            </a:extLst>
          </p:cNvPr>
          <p:cNvSpPr>
            <a:spLocks noGrp="1"/>
          </p:cNvSpPr>
          <p:nvPr>
            <p:ph type="dt" sz="half" idx="10"/>
          </p:nvPr>
        </p:nvSpPr>
        <p:spPr>
          <a:xfrm>
            <a:off x="6689598" y="6263644"/>
            <a:ext cx="2054352" cy="365125"/>
          </a:xfrm>
          <a:prstGeom prst="rect">
            <a:avLst/>
          </a:prstGeom>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7 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85950" y="1188720"/>
            <a:ext cx="6858000" cy="3248026"/>
          </a:xfrm>
          <a:prstGeom prst="rect">
            <a:avLst/>
          </a:prstGeom>
        </p:spPr>
        <p:txBody>
          <a:bodyPr anchor="b"/>
          <a:lstStyle>
            <a:lvl1pPr>
              <a:defRPr sz="4500">
                <a:solidFill>
                  <a:srgbClr val="0A3161"/>
                </a:solidFill>
              </a:defRPr>
            </a:lvl1pPr>
          </a:lstStyle>
          <a:p>
            <a:r>
              <a:rPr lang="en-US" dirty="0"/>
              <a:t>Click to add content</a:t>
            </a:r>
          </a:p>
        </p:txBody>
      </p:sp>
      <p:sp>
        <p:nvSpPr>
          <p:cNvPr id="3" name="Text Placeholder 2"/>
          <p:cNvSpPr>
            <a:spLocks noGrp="1"/>
          </p:cNvSpPr>
          <p:nvPr>
            <p:ph type="body" idx="1"/>
          </p:nvPr>
        </p:nvSpPr>
        <p:spPr>
          <a:xfrm>
            <a:off x="1885950" y="4572000"/>
            <a:ext cx="6858000" cy="1463040"/>
          </a:xfrm>
        </p:spPr>
        <p:txBody>
          <a:bodyPr/>
          <a:lstStyle>
            <a:lvl1pPr marL="0" indent="0">
              <a:buNone/>
              <a:defRPr sz="1800">
                <a:solidFill>
                  <a:srgbClr val="B3194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9D8FC6D8-8071-8842-B4CC-16E0FEC2E7C5}"/>
              </a:ext>
            </a:extLst>
          </p:cNvPr>
          <p:cNvSpPr>
            <a:spLocks noGrp="1"/>
          </p:cNvSpPr>
          <p:nvPr>
            <p:ph type="ftr" sz="quarter" idx="11"/>
          </p:nvPr>
        </p:nvSpPr>
        <p:spPr>
          <a:xfrm>
            <a:off x="2434590" y="6263644"/>
            <a:ext cx="3657600" cy="365125"/>
          </a:xfrm>
          <a:prstGeom prst="rect">
            <a:avLst/>
          </a:prstGeom>
        </p:spPr>
        <p:txBody>
          <a:bodyPr/>
          <a:lstStyle/>
          <a:p>
            <a:endParaRPr lang="en-US" dirty="0"/>
          </a:p>
        </p:txBody>
      </p:sp>
      <p:sp>
        <p:nvSpPr>
          <p:cNvPr id="9" name="Slide Number Placeholder 5">
            <a:extLst>
              <a:ext uri="{FF2B5EF4-FFF2-40B4-BE49-F238E27FC236}">
                <a16:creationId xmlns:a16="http://schemas.microsoft.com/office/drawing/2014/main" id="{09898D44-517C-EA4F-AB8E-CA844E60EC23}"/>
              </a:ext>
            </a:extLst>
          </p:cNvPr>
          <p:cNvSpPr>
            <a:spLocks noGrp="1"/>
          </p:cNvSpPr>
          <p:nvPr>
            <p:ph type="sldNum" sz="quarter" idx="12"/>
          </p:nvPr>
        </p:nvSpPr>
        <p:spPr>
          <a:xfrm>
            <a:off x="1885950" y="6263640"/>
            <a:ext cx="457200" cy="365760"/>
          </a:xfrm>
          <a:prstGeom prst="rect">
            <a:avLst/>
          </a:prstGeom>
        </p:spPr>
        <p:txBody>
          <a:bodyPr/>
          <a:lstStyle/>
          <a:p>
            <a:fld id="{781057C3-FDA3-B146-AA6C-F3C04E67C803}" type="slidenum">
              <a:rPr lang="en-US" smtClean="0"/>
              <a:t>‹#›</a:t>
            </a:fld>
            <a:endParaRPr lang="en-US" dirty="0"/>
          </a:p>
        </p:txBody>
      </p:sp>
      <p:sp>
        <p:nvSpPr>
          <p:cNvPr id="10" name="Date Placeholder 3">
            <a:extLst>
              <a:ext uri="{FF2B5EF4-FFF2-40B4-BE49-F238E27FC236}">
                <a16:creationId xmlns:a16="http://schemas.microsoft.com/office/drawing/2014/main" id="{89D1747F-286F-984E-9F27-1DCC9F4D329A}"/>
              </a:ext>
            </a:extLst>
          </p:cNvPr>
          <p:cNvSpPr>
            <a:spLocks noGrp="1"/>
          </p:cNvSpPr>
          <p:nvPr>
            <p:ph type="dt" sz="half" idx="10"/>
          </p:nvPr>
        </p:nvSpPr>
        <p:spPr>
          <a:xfrm>
            <a:off x="6689598" y="6263644"/>
            <a:ext cx="2054352" cy="365125"/>
          </a:xfrm>
          <a:prstGeom prst="rect">
            <a:avLst/>
          </a:prstGeo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00300" y="128016"/>
            <a:ext cx="6343650" cy="685800"/>
          </a:xfrm>
          <a:prstGeom prst="rect">
            <a:avLst/>
          </a:prstGeom>
        </p:spPr>
        <p:txBody>
          <a:bodyPr vert="horz" lIns="91440" tIns="45720" rIns="91440" bIns="45720" rtlCol="0" anchor="ctr" anchorCtr="0">
            <a:noAutofit/>
          </a:bodyPr>
          <a:lstStyle/>
          <a:p>
            <a:r>
              <a:rPr lang="en-US" dirty="0"/>
              <a:t>Click to add content</a:t>
            </a:r>
          </a:p>
        </p:txBody>
      </p:sp>
      <p:sp>
        <p:nvSpPr>
          <p:cNvPr id="3" name="Text Placeholder 2"/>
          <p:cNvSpPr>
            <a:spLocks noGrp="1"/>
          </p:cNvSpPr>
          <p:nvPr>
            <p:ph type="body" idx="1"/>
          </p:nvPr>
        </p:nvSpPr>
        <p:spPr>
          <a:xfrm>
            <a:off x="1885950" y="1188720"/>
            <a:ext cx="6858000" cy="4846320"/>
          </a:xfrm>
          <a:prstGeom prst="rect">
            <a:avLst/>
          </a:prstGeom>
        </p:spPr>
        <p:txBody>
          <a:bodyPr vert="horz" wrap="square" lIns="91440" tIns="45720" rIns="91440" bIns="45720" rtlCol="0">
            <a:noAutofit/>
          </a:bodyPr>
          <a:lstStyle/>
          <a:p>
            <a:pPr lvl="0"/>
            <a:r>
              <a:rPr lang="en-US" dirty="0"/>
              <a:t>Text</a:t>
            </a:r>
          </a:p>
          <a:p>
            <a:pPr lvl="1"/>
            <a:r>
              <a:rPr lang="en-US" dirty="0"/>
              <a:t>Text</a:t>
            </a:r>
          </a:p>
          <a:p>
            <a:pPr lvl="2"/>
            <a:r>
              <a:rPr lang="en-US" dirty="0"/>
              <a:t>First-level bullet text is Arial 20pt</a:t>
            </a:r>
          </a:p>
          <a:p>
            <a:pPr lvl="3"/>
            <a:r>
              <a:rPr lang="en-US" dirty="0"/>
              <a:t>Second-level bullet text is Arial 16pt cyan </a:t>
            </a:r>
          </a:p>
          <a:p>
            <a:pPr lvl="2"/>
            <a:r>
              <a:rPr lang="en-US" dirty="0"/>
              <a:t>Arial is the only font used in this template</a:t>
            </a:r>
          </a:p>
          <a:p>
            <a:pPr lvl="2"/>
            <a:r>
              <a:rPr lang="en-US" dirty="0"/>
              <a:t>All bulleted text is sentence case (capitalize the first letter of the first word)</a:t>
            </a:r>
          </a:p>
          <a:p>
            <a:pPr lvl="2"/>
            <a:r>
              <a:rPr lang="en-US" dirty="0"/>
              <a:t>Text under 16pt should use this blue (r 10, g 49, b 97)</a:t>
            </a:r>
          </a:p>
          <a:p>
            <a:pPr marL="137160" marR="0" lvl="2" indent="-137160" algn="l" defTabSz="685800" rtl="0" eaLnBrk="1" fontAlgn="auto" latinLnBrk="0" hangingPunct="1">
              <a:lnSpc>
                <a:spcPct val="90000"/>
              </a:lnSpc>
              <a:spcBef>
                <a:spcPts val="750"/>
              </a:spcBef>
              <a:spcAft>
                <a:spcPts val="450"/>
              </a:spcAft>
              <a:buClr>
                <a:srgbClr val="B31942"/>
              </a:buClr>
              <a:buSzTx/>
              <a:buFont typeface="Arial" charset="0"/>
              <a:buChar char="•"/>
              <a:tabLst/>
              <a:defRPr/>
            </a:pPr>
            <a:r>
              <a:rPr lang="en-US" dirty="0"/>
              <a:t>Text 16pt or above or 14pt bold can use this blue (r 0, g 155, b 223)</a:t>
            </a:r>
          </a:p>
          <a:p>
            <a:pPr lvl="2"/>
            <a:endParaRPr lang="en-US" dirty="0"/>
          </a:p>
        </p:txBody>
      </p:sp>
      <p:sp>
        <p:nvSpPr>
          <p:cNvPr id="4" name="Date Placeholder 3"/>
          <p:cNvSpPr>
            <a:spLocks noGrp="1"/>
          </p:cNvSpPr>
          <p:nvPr>
            <p:ph type="dt" sz="half" idx="2"/>
          </p:nvPr>
        </p:nvSpPr>
        <p:spPr>
          <a:xfrm>
            <a:off x="6689598" y="6263644"/>
            <a:ext cx="1999488" cy="365125"/>
          </a:xfrm>
          <a:prstGeom prst="rect">
            <a:avLst/>
          </a:prstGeom>
        </p:spPr>
        <p:txBody>
          <a:bodyPr vert="horz" lIns="91440" tIns="45720" rIns="91440" bIns="45720" rtlCol="0" anchor="ctr"/>
          <a:lstStyle>
            <a:lvl1pPr algn="r">
              <a:defRPr sz="750">
                <a:solidFill>
                  <a:srgbClr val="0A3161"/>
                </a:solidFill>
                <a:latin typeface="Arial" charset="0"/>
                <a:ea typeface="Arial" charset="0"/>
                <a:cs typeface="Arial" charset="0"/>
              </a:defRPr>
            </a:lvl1pPr>
          </a:lstStyle>
          <a:p>
            <a:endParaRPr lang="en-US" dirty="0"/>
          </a:p>
        </p:txBody>
      </p:sp>
      <p:sp>
        <p:nvSpPr>
          <p:cNvPr id="5" name="Footer Placeholder 4"/>
          <p:cNvSpPr>
            <a:spLocks noGrp="1"/>
          </p:cNvSpPr>
          <p:nvPr>
            <p:ph type="ftr" sz="quarter" idx="3"/>
          </p:nvPr>
        </p:nvSpPr>
        <p:spPr>
          <a:xfrm>
            <a:off x="2432481" y="6263644"/>
            <a:ext cx="3657600" cy="365125"/>
          </a:xfrm>
          <a:prstGeom prst="rect">
            <a:avLst/>
          </a:prstGeom>
        </p:spPr>
        <p:txBody>
          <a:bodyPr vert="horz" lIns="91440" tIns="45720" rIns="91440" bIns="45720" rtlCol="0" anchor="ctr"/>
          <a:lstStyle>
            <a:lvl1pPr algn="l">
              <a:defRPr sz="750">
                <a:solidFill>
                  <a:srgbClr val="0A316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1883841" y="6263640"/>
            <a:ext cx="457200" cy="365760"/>
          </a:xfrm>
          <a:prstGeom prst="rect">
            <a:avLst/>
          </a:prstGeom>
        </p:spPr>
        <p:txBody>
          <a:bodyPr vert="horz" lIns="91440" tIns="45720" rIns="91440" bIns="45720" rtlCol="0" anchor="ctr"/>
          <a:lstStyle>
            <a:lvl1pPr algn="ctr">
              <a:defRPr sz="750" b="1">
                <a:solidFill>
                  <a:srgbClr val="0A3161"/>
                </a:solidFill>
                <a:latin typeface="Arial" charset="0"/>
                <a:ea typeface="Arial" charset="0"/>
                <a:cs typeface="Arial" charset="0"/>
              </a:defRPr>
            </a:lvl1pPr>
          </a:lstStyle>
          <a:p>
            <a:r>
              <a:rPr lang="en-US" dirty="0"/>
              <a:t>Page </a:t>
            </a:r>
            <a:fld id="{781057C3-FDA3-B146-AA6C-F3C04E67C803}" type="slidenum">
              <a:rPr lang="en-US" smtClean="0"/>
              <a:pPr/>
              <a:t>‹#›</a:t>
            </a:fld>
            <a:endParaRPr lang="en-US" dirty="0"/>
          </a:p>
        </p:txBody>
      </p:sp>
      <p:cxnSp>
        <p:nvCxnSpPr>
          <p:cNvPr id="8" name="Straight Connector 7">
            <a:extLst>
              <a:ext uri="{FF2B5EF4-FFF2-40B4-BE49-F238E27FC236}">
                <a16:creationId xmlns:a16="http://schemas.microsoft.com/office/drawing/2014/main" id="{8578CF7C-886E-4B44-8D6F-9CCB4440C25B}"/>
              </a:ext>
            </a:extLst>
          </p:cNvPr>
          <p:cNvCxnSpPr/>
          <p:nvPr userDrawn="1"/>
        </p:nvCxnSpPr>
        <p:spPr>
          <a:xfrm>
            <a:off x="1883841" y="6611112"/>
            <a:ext cx="457200" cy="0"/>
          </a:xfrm>
          <a:prstGeom prst="line">
            <a:avLst/>
          </a:prstGeom>
          <a:ln w="57150">
            <a:solidFill>
              <a:srgbClr val="B3194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01AFB7-6231-874C-9E3D-F557917EEB7E}"/>
              </a:ext>
            </a:extLst>
          </p:cNvPr>
          <p:cNvCxnSpPr>
            <a:cxnSpLocks/>
          </p:cNvCxnSpPr>
          <p:nvPr userDrawn="1"/>
        </p:nvCxnSpPr>
        <p:spPr>
          <a:xfrm>
            <a:off x="2505633" y="6611112"/>
            <a:ext cx="914400" cy="0"/>
          </a:xfrm>
          <a:prstGeom prst="line">
            <a:avLst/>
          </a:prstGeom>
          <a:ln w="57150">
            <a:solidFill>
              <a:srgbClr val="B319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836425"/>
      </p:ext>
    </p:extLst>
  </p:cSld>
  <p:clrMap bg1="lt1" tx1="dk1" bg2="lt2" tx2="dk2" accent1="accent1" accent2="accent2" accent3="accent3" accent4="accent4" accent5="accent5" accent6="accent6" hlink="hlink" folHlink="folHlink"/>
  <p:sldLayoutIdLst>
    <p:sldLayoutId id="2147483691" r:id="rId1"/>
    <p:sldLayoutId id="2147483694" r:id="rId2"/>
    <p:sldLayoutId id="2147483695" r:id="rId3"/>
    <p:sldLayoutId id="2147483697" r:id="rId4"/>
    <p:sldLayoutId id="2147483698" r:id="rId5"/>
    <p:sldLayoutId id="2147483699" r:id="rId6"/>
    <p:sldLayoutId id="2147483674" r:id="rId7"/>
    <p:sldLayoutId id="2147483685" r:id="rId8"/>
    <p:sldLayoutId id="2147483675" r:id="rId9"/>
    <p:sldLayoutId id="2147483676" r:id="rId10"/>
    <p:sldLayoutId id="2147483677" r:id="rId11"/>
    <p:sldLayoutId id="2147483678" r:id="rId12"/>
    <p:sldLayoutId id="2147483679" r:id="rId13"/>
    <p:sldLayoutId id="2147483680" r:id="rId14"/>
    <p:sldLayoutId id="2147483681" r:id="rId15"/>
    <p:sldLayoutId id="2147483700" r:id="rId16"/>
    <p:sldLayoutId id="2147483717" r:id="rId17"/>
    <p:sldLayoutId id="2147483718" r:id="rId18"/>
    <p:sldLayoutId id="2147483731" r:id="rId19"/>
    <p:sldLayoutId id="2147483730" r:id="rId20"/>
    <p:sldLayoutId id="2147483729" r:id="rId21"/>
    <p:sldLayoutId id="2147483728" r:id="rId22"/>
    <p:sldLayoutId id="2147483719" r:id="rId23"/>
    <p:sldLayoutId id="2147483732" r:id="rId24"/>
    <p:sldLayoutId id="2147483721" r:id="rId25"/>
    <p:sldLayoutId id="2147483727" r:id="rId26"/>
    <p:sldLayoutId id="2147483726" r:id="rId27"/>
    <p:sldLayoutId id="2147483724" r:id="rId28"/>
    <p:sldLayoutId id="2147483723" r:id="rId29"/>
    <p:sldLayoutId id="2147483725" r:id="rId30"/>
    <p:sldLayoutId id="2147483722" r:id="rId31"/>
    <p:sldLayoutId id="2147483716" r:id="rId32"/>
    <p:sldLayoutId id="2147483701" r:id="rId33"/>
    <p:sldLayoutId id="2147483702" r:id="rId34"/>
    <p:sldLayoutId id="2147483703" r:id="rId35"/>
    <p:sldLayoutId id="2147483704" r:id="rId36"/>
    <p:sldLayoutId id="2147483705" r:id="rId37"/>
    <p:sldLayoutId id="2147483706" r:id="rId38"/>
    <p:sldLayoutId id="2147483707" r:id="rId39"/>
    <p:sldLayoutId id="2147483708" r:id="rId40"/>
    <p:sldLayoutId id="2147483709" r:id="rId41"/>
    <p:sldLayoutId id="2147483710" r:id="rId42"/>
    <p:sldLayoutId id="2147483711" r:id="rId43"/>
    <p:sldLayoutId id="2147483712" r:id="rId44"/>
    <p:sldLayoutId id="2147483713" r:id="rId45"/>
    <p:sldLayoutId id="2147483714" r:id="rId46"/>
    <p:sldLayoutId id="2147483715" r:id="rId47"/>
  </p:sldLayoutIdLst>
  <p:hf hdr="0" ftr="0" dt="0"/>
  <p:txStyles>
    <p:titleStyle>
      <a:lvl1pPr algn="l" defTabSz="685800" rtl="0" eaLnBrk="1" latinLnBrk="0" hangingPunct="1">
        <a:lnSpc>
          <a:spcPct val="90000"/>
        </a:lnSpc>
        <a:spcBef>
          <a:spcPct val="0"/>
        </a:spcBef>
        <a:buNone/>
        <a:defRPr sz="1800" b="1" i="0" kern="1200" baseline="0">
          <a:solidFill>
            <a:srgbClr val="0A3161"/>
          </a:solidFill>
          <a:latin typeface="Arial" charset="0"/>
          <a:ea typeface="Arial" charset="0"/>
          <a:cs typeface="Arial" charset="0"/>
        </a:defRPr>
      </a:lvl1pPr>
    </p:titleStyle>
    <p:bodyStyle>
      <a:lvl1pPr marL="0" indent="0" algn="l" defTabSz="685800" rtl="0" eaLnBrk="1" latinLnBrk="0" hangingPunct="1">
        <a:lnSpc>
          <a:spcPct val="90000"/>
        </a:lnSpc>
        <a:spcBef>
          <a:spcPts val="750"/>
        </a:spcBef>
        <a:spcAft>
          <a:spcPts val="450"/>
        </a:spcAft>
        <a:buFont typeface="Arial" panose="020B0604020202020204" pitchFamily="34" charset="0"/>
        <a:buNone/>
        <a:defRPr sz="1500" b="1" kern="1200" baseline="0">
          <a:solidFill>
            <a:srgbClr val="B31942"/>
          </a:solidFill>
          <a:latin typeface="Arial" charset="0"/>
          <a:ea typeface="Arial" charset="0"/>
          <a:cs typeface="Arial" charset="0"/>
        </a:defRPr>
      </a:lvl1pPr>
      <a:lvl2pPr marL="0" indent="0" algn="l" defTabSz="685800" rtl="0" eaLnBrk="1" latinLnBrk="0" hangingPunct="1">
        <a:lnSpc>
          <a:spcPct val="90000"/>
        </a:lnSpc>
        <a:spcBef>
          <a:spcPts val="750"/>
        </a:spcBef>
        <a:spcAft>
          <a:spcPts val="450"/>
        </a:spcAft>
        <a:buClr>
          <a:schemeClr val="tx2"/>
        </a:buClr>
        <a:buFont typeface="Arial" panose="020B0604020202020204" pitchFamily="34" charset="0"/>
        <a:buNone/>
        <a:defRPr sz="1500" b="0" kern="1200" baseline="0">
          <a:solidFill>
            <a:srgbClr val="0A3161"/>
          </a:solidFill>
          <a:latin typeface="Arial" charset="0"/>
          <a:ea typeface="Arial" charset="0"/>
          <a:cs typeface="Arial" charset="0"/>
        </a:defRPr>
      </a:lvl2pPr>
      <a:lvl3pPr marL="137160" marR="0" indent="-137160" algn="l" defTabSz="685800" rtl="0" eaLnBrk="1" fontAlgn="auto" latinLnBrk="0" hangingPunct="1">
        <a:lnSpc>
          <a:spcPct val="90000"/>
        </a:lnSpc>
        <a:spcBef>
          <a:spcPts val="750"/>
        </a:spcBef>
        <a:spcAft>
          <a:spcPts val="450"/>
        </a:spcAft>
        <a:buClr>
          <a:srgbClr val="B31942"/>
        </a:buClr>
        <a:buSzTx/>
        <a:buFont typeface="Arial" charset="0"/>
        <a:buChar char="•"/>
        <a:tabLst/>
        <a:defRPr sz="1500" kern="1200" baseline="0">
          <a:solidFill>
            <a:srgbClr val="0A3161"/>
          </a:solidFill>
          <a:latin typeface="Arial" charset="0"/>
          <a:ea typeface="Arial" charset="0"/>
          <a:cs typeface="Arial" charset="0"/>
        </a:defRPr>
      </a:lvl3pPr>
      <a:lvl4pPr marL="514350" indent="-137160" algn="l" defTabSz="685800" rtl="0" eaLnBrk="1" latinLnBrk="0" hangingPunct="1">
        <a:lnSpc>
          <a:spcPct val="90000"/>
        </a:lnSpc>
        <a:spcBef>
          <a:spcPts val="375"/>
        </a:spcBef>
        <a:spcAft>
          <a:spcPts val="150"/>
        </a:spcAft>
        <a:buClr>
          <a:srgbClr val="B31942"/>
        </a:buClr>
        <a:buFont typeface="Arial" charset="0"/>
        <a:buChar char="•"/>
        <a:defRPr sz="1200" kern="1200">
          <a:solidFill>
            <a:schemeClr val="accent2"/>
          </a:solidFill>
          <a:latin typeface="Arial" charset="0"/>
          <a:ea typeface="Arial" charset="0"/>
          <a:cs typeface="Arial" charset="0"/>
        </a:defRPr>
      </a:lvl4pPr>
      <a:lvl5pPr marL="0" indent="-257175" algn="l" defTabSz="685800" rtl="0" eaLnBrk="1" latinLnBrk="0" hangingPunct="1">
        <a:lnSpc>
          <a:spcPct val="90000"/>
        </a:lnSpc>
        <a:spcBef>
          <a:spcPts val="375"/>
        </a:spcBef>
        <a:spcAft>
          <a:spcPts val="150"/>
        </a:spcAft>
        <a:buFont typeface="+mj-lt"/>
        <a:buAutoNum type="arabicPeriod"/>
        <a:defRPr sz="105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0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hyperlink" Target="mailto:opf.con.site@irs.gov" TargetMode="External"/><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hyperlink" Target="https://irssource.web.irs.gov/Lists/Timekeeping/DispItemForm.aspx?ID=99" TargetMode="External"/><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hyperlink" Target="https://www.opm.gov/policy-data-oversight/pay-leave/leave-administration/fact-sheets/disabled-veteran-leave/"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hyperlink" Target="https://www.nfc.usda.gov/" TargetMode="External"/><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hyperlink" Target="mailto:Ogden.Benefits.Section@irs.gov" TargetMode="External"/><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hyperlink" Target="http://www.opm.gov/insure" TargetMode="External"/><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hyperlink" Target="http://www.benefeds.com/" TargetMode="External"/><Relationship Id="rId2" Type="http://schemas.openxmlformats.org/officeDocument/2006/relationships/notesSlide" Target="../notesSlides/notesSlide40.xml"/><Relationship Id="rId1" Type="http://schemas.openxmlformats.org/officeDocument/2006/relationships/slideLayout" Target="../slideLayouts/slideLayout25.xml"/><Relationship Id="rId5" Type="http://schemas.openxmlformats.org/officeDocument/2006/relationships/hyperlink" Target="https://www.opm.gov/healthcare-insurance/healthcare" TargetMode="External"/><Relationship Id="rId4" Type="http://schemas.openxmlformats.org/officeDocument/2006/relationships/hyperlink" Target="http://www.fsafeds.com/"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benefeds.com/" TargetMode="External"/><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hyperlink" Target="https://www.opm.gov/retirement-services/calculators/fegli-calculator/" TargetMode="External"/><Relationship Id="rId2" Type="http://schemas.openxmlformats.org/officeDocument/2006/relationships/notesSlide" Target="../notesSlides/notesSlide42.xml"/><Relationship Id="rId1" Type="http://schemas.openxmlformats.org/officeDocument/2006/relationships/slideLayout" Target="../slideLayouts/slideLayout29.xml"/><Relationship Id="rId4" Type="http://schemas.openxmlformats.org/officeDocument/2006/relationships/hyperlink" Target="https://www.opm.gov/healthcare-insurance/life-insurance/reference-materials/handbook.pdf"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hyperlink" Target="http://www.sambaplans.com/employee-benevolent-fund/" TargetMode="External"/><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hyperlink" Target="http://www.opm.gov/forms/pdf_fill/sf2823.pdf" TargetMode="External"/><Relationship Id="rId2" Type="http://schemas.openxmlformats.org/officeDocument/2006/relationships/notesSlide" Target="../notesSlides/notesSlide45.xml"/><Relationship Id="rId1" Type="http://schemas.openxmlformats.org/officeDocument/2006/relationships/slideLayout" Target="../slideLayouts/slideLayout25.xml"/><Relationship Id="rId5" Type="http://schemas.openxmlformats.org/officeDocument/2006/relationships/hyperlink" Target="https://www.opm.gov/forms/pdf_fill/sf3102.pdf" TargetMode="External"/><Relationship Id="rId4" Type="http://schemas.openxmlformats.org/officeDocument/2006/relationships/hyperlink" Target="http://www.opm.gov/forms/pdf_fill/sf1152.pdf"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hyperlink" Target="http://www.tsp.gov/" TargetMode="External"/><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hyperlink" Target="https://www.opm.gov/retirement-services/fers-information/" TargetMode="External"/><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27.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22.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hyperlink" Target="https://www.statelocalgov.net/50states-tax-authorities.cfm" TargetMode="External"/><Relationship Id="rId2" Type="http://schemas.openxmlformats.org/officeDocument/2006/relationships/notesSlide" Target="../notesSlides/notesSlide59.xml"/><Relationship Id="rId1" Type="http://schemas.openxmlformats.org/officeDocument/2006/relationships/slideLayout" Target="../slideLayouts/slideLayout25.xml"/><Relationship Id="rId4" Type="http://schemas.openxmlformats.org/officeDocument/2006/relationships/hyperlink" Target="mailto:HCO.PPSP.PHI.ACCESSIONS@IRS.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hyperlink" Target="mailto:opf.con.site@irs.gov" TargetMode="External"/><Relationship Id="rId2" Type="http://schemas.openxmlformats.org/officeDocument/2006/relationships/notesSlide" Target="../notesSlides/notesSlide60.xml"/><Relationship Id="rId1" Type="http://schemas.openxmlformats.org/officeDocument/2006/relationships/slideLayout" Target="../slideLayouts/slideLayout25.xml"/><Relationship Id="rId4" Type="http://schemas.openxmlformats.org/officeDocument/2006/relationships/hyperlink" Target="mailto:ogden.benefits.section@irs.gov"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www.opm.gov/" TargetMode="External"/><Relationship Id="rId2" Type="http://schemas.openxmlformats.org/officeDocument/2006/relationships/notesSlide" Target="../notesSlides/notesSlide61.xml"/><Relationship Id="rId1" Type="http://schemas.openxmlformats.org/officeDocument/2006/relationships/slideLayout" Target="../slideLayouts/slideLayout25.xml"/><Relationship Id="rId4" Type="http://schemas.openxmlformats.org/officeDocument/2006/relationships/hyperlink" Target="https://www.opm.gov/forms/pdf_fill/ri20-97.pdf"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hyperlink" Target="https://irworks.for.irs.gov/esc" TargetMode="External"/><Relationship Id="rId2" Type="http://schemas.openxmlformats.org/officeDocument/2006/relationships/notesSlide" Target="../notesSlides/notesSlide63.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6.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8" Type="http://schemas.openxmlformats.org/officeDocument/2006/relationships/hyperlink" Target="http://www.benefeds.com/" TargetMode="External"/><Relationship Id="rId3" Type="http://schemas.openxmlformats.org/officeDocument/2006/relationships/hyperlink" Target="https://platform.grbinc.com/" TargetMode="External"/><Relationship Id="rId7" Type="http://schemas.openxmlformats.org/officeDocument/2006/relationships/hyperlink" Target="http://www.fsafeds.com/" TargetMode="External"/><Relationship Id="rId2" Type="http://schemas.openxmlformats.org/officeDocument/2006/relationships/notesSlide" Target="../notesSlides/notesSlide67.xml"/><Relationship Id="rId1" Type="http://schemas.openxmlformats.org/officeDocument/2006/relationships/slideLayout" Target="../slideLayouts/slideLayout25.xml"/><Relationship Id="rId6" Type="http://schemas.openxmlformats.org/officeDocument/2006/relationships/hyperlink" Target="http://www.ssa.gov/" TargetMode="External"/><Relationship Id="rId5" Type="http://schemas.openxmlformats.org/officeDocument/2006/relationships/hyperlink" Target="http://www.tsp.gov/" TargetMode="External"/><Relationship Id="rId4" Type="http://schemas.openxmlformats.org/officeDocument/2006/relationships/hyperlink" Target="http://www.opm.gov/"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1498D-20AA-B24E-9454-B364FAFE5299}"/>
              </a:ext>
            </a:extLst>
          </p:cNvPr>
          <p:cNvSpPr>
            <a:spLocks noGrp="1"/>
          </p:cNvSpPr>
          <p:nvPr>
            <p:ph type="title"/>
          </p:nvPr>
        </p:nvSpPr>
        <p:spPr>
          <a:xfrm>
            <a:off x="1425575" y="2456654"/>
            <a:ext cx="6343650" cy="819150"/>
          </a:xfrm>
        </p:spPr>
        <p:txBody>
          <a:bodyPr/>
          <a:lstStyle/>
          <a:p>
            <a:r>
              <a:rPr lang="en-US" altLang="en-US" dirty="0"/>
              <a:t>New Hire Orientation</a:t>
            </a:r>
            <a:endParaRPr lang="en-US" dirty="0"/>
          </a:p>
        </p:txBody>
      </p:sp>
      <p:sp>
        <p:nvSpPr>
          <p:cNvPr id="3" name="Text Placeholder 2">
            <a:extLst>
              <a:ext uri="{FF2B5EF4-FFF2-40B4-BE49-F238E27FC236}">
                <a16:creationId xmlns:a16="http://schemas.microsoft.com/office/drawing/2014/main" id="{F9340F24-F60B-8712-2201-F541CFA87414}"/>
              </a:ext>
            </a:extLst>
          </p:cNvPr>
          <p:cNvSpPr>
            <a:spLocks noGrp="1"/>
          </p:cNvSpPr>
          <p:nvPr>
            <p:ph type="body" sz="quarter" idx="21"/>
          </p:nvPr>
        </p:nvSpPr>
        <p:spPr>
          <a:xfrm>
            <a:off x="1510030" y="3353275"/>
            <a:ext cx="6343650" cy="558147"/>
          </a:xfrm>
        </p:spPr>
        <p:txBody>
          <a:bodyPr/>
          <a:lstStyle/>
          <a:p>
            <a:r>
              <a:rPr lang="en-US" altLang="en-US" dirty="0"/>
              <a:t>Payroll and Personnel Systems</a:t>
            </a:r>
          </a:p>
        </p:txBody>
      </p:sp>
      <p:sp>
        <p:nvSpPr>
          <p:cNvPr id="4" name="Text Placeholder 3">
            <a:extLst>
              <a:ext uri="{FF2B5EF4-FFF2-40B4-BE49-F238E27FC236}">
                <a16:creationId xmlns:a16="http://schemas.microsoft.com/office/drawing/2014/main" id="{AAB0CF97-8221-BB86-F9E6-5E0EA0B19464}"/>
              </a:ext>
            </a:extLst>
          </p:cNvPr>
          <p:cNvSpPr>
            <a:spLocks noGrp="1"/>
          </p:cNvSpPr>
          <p:nvPr>
            <p:ph type="body" sz="quarter" idx="22"/>
          </p:nvPr>
        </p:nvSpPr>
        <p:spPr>
          <a:xfrm>
            <a:off x="2354317" y="323054"/>
            <a:ext cx="6343650" cy="511175"/>
          </a:xfrm>
        </p:spPr>
        <p:txBody>
          <a:bodyPr/>
          <a:lstStyle/>
          <a:p>
            <a:r>
              <a:rPr lang="en-US" dirty="0"/>
              <a:t>Human Capital Office</a:t>
            </a:r>
          </a:p>
        </p:txBody>
      </p:sp>
      <p:sp>
        <p:nvSpPr>
          <p:cNvPr id="5" name="Slide Number Placeholder 4">
            <a:extLst>
              <a:ext uri="{FF2B5EF4-FFF2-40B4-BE49-F238E27FC236}">
                <a16:creationId xmlns:a16="http://schemas.microsoft.com/office/drawing/2014/main" id="{C68AC9E9-9913-4FDD-DBE4-F5B9816F450C}"/>
              </a:ext>
            </a:extLst>
          </p:cNvPr>
          <p:cNvSpPr>
            <a:spLocks noGrp="1"/>
          </p:cNvSpPr>
          <p:nvPr>
            <p:ph type="sldNum" sz="quarter" idx="12"/>
          </p:nvPr>
        </p:nvSpPr>
        <p:spPr/>
        <p:txBody>
          <a:bodyPr/>
          <a:lstStyle/>
          <a:p>
            <a:fld id="{781057C3-FDA3-B146-AA6C-F3C04E67C803}" type="slidenum">
              <a:rPr lang="en-US" sz="1350" b="0" smtClean="0">
                <a:solidFill>
                  <a:schemeClr val="tx1"/>
                </a:solidFill>
                <a:latin typeface="+mn-lt"/>
                <a:ea typeface="+mn-ea"/>
                <a:cs typeface="+mn-cs"/>
              </a:rPr>
              <a:pPr/>
              <a:t>1</a:t>
            </a:fld>
            <a:endParaRPr lang="en-US" sz="1350" b="0" kern="1200" dirty="0">
              <a:solidFill>
                <a:schemeClr val="tx1"/>
              </a:solidFill>
              <a:latin typeface="+mn-lt"/>
              <a:ea typeface="+mn-ea"/>
              <a:cs typeface="+mn-cs"/>
            </a:endParaRPr>
          </a:p>
        </p:txBody>
      </p:sp>
    </p:spTree>
    <p:extLst>
      <p:ext uri="{BB962C8B-B14F-4D97-AF65-F5344CB8AC3E}">
        <p14:creationId xmlns:p14="http://schemas.microsoft.com/office/powerpoint/2010/main" val="2048907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2E9B4-31FC-D7AB-A416-FAE81A95603A}"/>
              </a:ext>
            </a:extLst>
          </p:cNvPr>
          <p:cNvSpPr>
            <a:spLocks noGrp="1"/>
          </p:cNvSpPr>
          <p:nvPr>
            <p:ph type="title"/>
          </p:nvPr>
        </p:nvSpPr>
        <p:spPr>
          <a:xfrm>
            <a:off x="2461261" y="160574"/>
            <a:ext cx="6400800" cy="643027"/>
          </a:xfrm>
        </p:spPr>
        <p:txBody>
          <a:bodyPr/>
          <a:lstStyle/>
          <a:p>
            <a:r>
              <a:rPr lang="en-US" dirty="0"/>
              <a:t>Example: IRS Service Central </a:t>
            </a:r>
          </a:p>
        </p:txBody>
      </p:sp>
      <p:sp>
        <p:nvSpPr>
          <p:cNvPr id="3" name="Text Placeholder 2">
            <a:extLst>
              <a:ext uri="{FF2B5EF4-FFF2-40B4-BE49-F238E27FC236}">
                <a16:creationId xmlns:a16="http://schemas.microsoft.com/office/drawing/2014/main" id="{91AEC9F2-7E31-3F2A-39C0-206245A0E01B}"/>
              </a:ext>
            </a:extLst>
          </p:cNvPr>
          <p:cNvSpPr>
            <a:spLocks noGrp="1"/>
          </p:cNvSpPr>
          <p:nvPr>
            <p:ph type="body" sz="quarter" idx="25"/>
          </p:nvPr>
        </p:nvSpPr>
        <p:spPr>
          <a:xfrm>
            <a:off x="903755" y="1146783"/>
            <a:ext cx="7526810" cy="830262"/>
          </a:xfrm>
        </p:spPr>
        <p:txBody>
          <a:bodyPr/>
          <a:lstStyle/>
          <a:p>
            <a:pPr algn="ctr">
              <a:lnSpc>
                <a:spcPct val="100000"/>
              </a:lnSpc>
              <a:spcBef>
                <a:spcPct val="0"/>
              </a:spcBef>
            </a:pPr>
            <a:r>
              <a:rPr lang="en-US" altLang="en-US" sz="2600" dirty="0">
                <a:latin typeface="Arial" charset="0"/>
                <a:ea typeface="ＭＳ Ｐゴシック" charset="-128"/>
              </a:rPr>
              <a:t>Use IRS Service Central  to submit tickets for services and repairs.</a:t>
            </a:r>
          </a:p>
        </p:txBody>
      </p:sp>
      <p:sp>
        <p:nvSpPr>
          <p:cNvPr id="5" name="Slide Number Placeholder 4">
            <a:extLst>
              <a:ext uri="{FF2B5EF4-FFF2-40B4-BE49-F238E27FC236}">
                <a16:creationId xmlns:a16="http://schemas.microsoft.com/office/drawing/2014/main" id="{B9F0DC0F-E381-2753-4A47-BDC062340A71}"/>
              </a:ext>
            </a:extLst>
          </p:cNvPr>
          <p:cNvSpPr>
            <a:spLocks noGrp="1"/>
          </p:cNvSpPr>
          <p:nvPr>
            <p:ph type="sldNum" sz="quarter" idx="23"/>
          </p:nvPr>
        </p:nvSpPr>
        <p:spPr/>
        <p:txBody>
          <a:bodyPr/>
          <a:lstStyle/>
          <a:p>
            <a:fld id="{781057C3-FDA3-B146-AA6C-F3C04E67C803}" type="slidenum">
              <a:rPr lang="en-US" b="0" smtClean="0"/>
              <a:pPr/>
              <a:t>10</a:t>
            </a:fld>
            <a:endParaRPr lang="en-US" b="0" dirty="0"/>
          </a:p>
        </p:txBody>
      </p:sp>
      <p:pic>
        <p:nvPicPr>
          <p:cNvPr id="7" name="Picture 6">
            <a:extLst>
              <a:ext uri="{FF2B5EF4-FFF2-40B4-BE49-F238E27FC236}">
                <a16:creationId xmlns:a16="http://schemas.microsoft.com/office/drawing/2014/main" id="{C552D10F-F260-040B-7579-523917797C2C}"/>
              </a:ext>
            </a:extLst>
          </p:cNvPr>
          <p:cNvPicPr>
            <a:picLocks noChangeAspect="1"/>
          </p:cNvPicPr>
          <p:nvPr/>
        </p:nvPicPr>
        <p:blipFill>
          <a:blip r:embed="rId3"/>
          <a:stretch>
            <a:fillRect/>
          </a:stretch>
        </p:blipFill>
        <p:spPr>
          <a:xfrm>
            <a:off x="275004" y="2098420"/>
            <a:ext cx="8579438" cy="4357471"/>
          </a:xfrm>
          <a:prstGeom prst="rect">
            <a:avLst/>
          </a:prstGeom>
        </p:spPr>
      </p:pic>
      <p:sp>
        <p:nvSpPr>
          <p:cNvPr id="10" name="TextBox 9">
            <a:extLst>
              <a:ext uri="{FF2B5EF4-FFF2-40B4-BE49-F238E27FC236}">
                <a16:creationId xmlns:a16="http://schemas.microsoft.com/office/drawing/2014/main" id="{BFD54B30-69E5-6D0F-42C1-9A0B32F8659F}"/>
              </a:ext>
            </a:extLst>
          </p:cNvPr>
          <p:cNvSpPr txBox="1"/>
          <p:nvPr/>
        </p:nvSpPr>
        <p:spPr>
          <a:xfrm>
            <a:off x="289558" y="2098420"/>
            <a:ext cx="8564884" cy="4196657"/>
          </a:xfrm>
          <a:prstGeom prst="rect">
            <a:avLst/>
          </a:prstGeom>
          <a:noFill/>
          <a:ln w="76200">
            <a:solidFill>
              <a:schemeClr val="tx1"/>
            </a:solidFill>
          </a:ln>
        </p:spPr>
        <p:txBody>
          <a:bodyPr wrap="square" rtlCol="0">
            <a:spAutoFit/>
          </a:bodyPr>
          <a:lstStyle/>
          <a:p>
            <a:endParaRPr lang="en-US" dirty="0"/>
          </a:p>
        </p:txBody>
      </p:sp>
      <p:sp>
        <p:nvSpPr>
          <p:cNvPr id="6" name="Frame 5">
            <a:extLst>
              <a:ext uri="{FF2B5EF4-FFF2-40B4-BE49-F238E27FC236}">
                <a16:creationId xmlns:a16="http://schemas.microsoft.com/office/drawing/2014/main" id="{4D65FFC1-8980-D969-0192-9130E0B5CDE5}"/>
              </a:ext>
            </a:extLst>
          </p:cNvPr>
          <p:cNvSpPr/>
          <p:nvPr/>
        </p:nvSpPr>
        <p:spPr>
          <a:xfrm>
            <a:off x="275005" y="5121634"/>
            <a:ext cx="8595360" cy="1188720"/>
          </a:xfrm>
          <a:prstGeom prst="frame">
            <a:avLst/>
          </a:prstGeom>
          <a:ln w="3175"/>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2987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1ED7F-D76A-1BB5-6492-4CC7EB051AC2}"/>
              </a:ext>
            </a:extLst>
          </p:cNvPr>
          <p:cNvSpPr>
            <a:spLocks noGrp="1"/>
          </p:cNvSpPr>
          <p:nvPr>
            <p:ph type="title"/>
          </p:nvPr>
        </p:nvSpPr>
        <p:spPr/>
        <p:txBody>
          <a:bodyPr/>
          <a:lstStyle/>
          <a:p>
            <a:r>
              <a:rPr lang="en-US" dirty="0"/>
              <a:t>IRS Service Central</a:t>
            </a:r>
          </a:p>
        </p:txBody>
      </p:sp>
      <p:sp>
        <p:nvSpPr>
          <p:cNvPr id="5" name="Slide Number Placeholder 4">
            <a:extLst>
              <a:ext uri="{FF2B5EF4-FFF2-40B4-BE49-F238E27FC236}">
                <a16:creationId xmlns:a16="http://schemas.microsoft.com/office/drawing/2014/main" id="{B08C5435-1CEB-3738-284E-CB4A24256982}"/>
              </a:ext>
            </a:extLst>
          </p:cNvPr>
          <p:cNvSpPr>
            <a:spLocks noGrp="1"/>
          </p:cNvSpPr>
          <p:nvPr>
            <p:ph type="sldNum" sz="quarter" idx="23"/>
          </p:nvPr>
        </p:nvSpPr>
        <p:spPr/>
        <p:txBody>
          <a:bodyPr/>
          <a:lstStyle/>
          <a:p>
            <a:fld id="{781057C3-FDA3-B146-AA6C-F3C04E67C803}" type="slidenum">
              <a:rPr lang="en-US" smtClean="0"/>
              <a:pPr/>
              <a:t>11</a:t>
            </a:fld>
            <a:endParaRPr lang="en-US" dirty="0"/>
          </a:p>
        </p:txBody>
      </p:sp>
      <p:pic>
        <p:nvPicPr>
          <p:cNvPr id="16" name="Picture 15">
            <a:extLst>
              <a:ext uri="{FF2B5EF4-FFF2-40B4-BE49-F238E27FC236}">
                <a16:creationId xmlns:a16="http://schemas.microsoft.com/office/drawing/2014/main" id="{C41ABA64-B5FC-DE7C-617B-47E3938AB038}"/>
              </a:ext>
            </a:extLst>
          </p:cNvPr>
          <p:cNvPicPr>
            <a:picLocks noChangeAspect="1"/>
          </p:cNvPicPr>
          <p:nvPr/>
        </p:nvPicPr>
        <p:blipFill>
          <a:blip r:embed="rId3"/>
          <a:stretch>
            <a:fillRect/>
          </a:stretch>
        </p:blipFill>
        <p:spPr>
          <a:xfrm>
            <a:off x="455927" y="2035548"/>
            <a:ext cx="8010664" cy="2786903"/>
          </a:xfrm>
          <a:prstGeom prst="rect">
            <a:avLst/>
          </a:prstGeom>
        </p:spPr>
      </p:pic>
    </p:spTree>
    <p:extLst>
      <p:ext uri="{BB962C8B-B14F-4D97-AF65-F5344CB8AC3E}">
        <p14:creationId xmlns:p14="http://schemas.microsoft.com/office/powerpoint/2010/main" val="3713840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F62A4-C7A8-91A3-FEF3-A13658CF2BA6}"/>
              </a:ext>
            </a:extLst>
          </p:cNvPr>
          <p:cNvSpPr>
            <a:spLocks noGrp="1"/>
          </p:cNvSpPr>
          <p:nvPr>
            <p:ph type="title"/>
          </p:nvPr>
        </p:nvSpPr>
        <p:spPr/>
        <p:txBody>
          <a:bodyPr/>
          <a:lstStyle/>
          <a:p>
            <a:r>
              <a:rPr lang="en-US" dirty="0"/>
              <a:t>Links </a:t>
            </a:r>
            <a:r>
              <a:rPr lang="en-US" sz="800" dirty="0">
                <a:solidFill>
                  <a:srgbClr val="FFC000"/>
                </a:solidFill>
              </a:rPr>
              <a:t>2</a:t>
            </a:r>
          </a:p>
        </p:txBody>
      </p:sp>
      <p:pic>
        <p:nvPicPr>
          <p:cNvPr id="5" name="Picture Placeholder 4" descr="Screenshot IRS Source Page, red arrow points to HR Connect link.">
            <a:extLst>
              <a:ext uri="{FF2B5EF4-FFF2-40B4-BE49-F238E27FC236}">
                <a16:creationId xmlns:a16="http://schemas.microsoft.com/office/drawing/2014/main" id="{292009F2-C893-D9B1-C09A-FEA3BC20B49B}"/>
              </a:ext>
            </a:extLst>
          </p:cNvPr>
          <p:cNvPicPr>
            <a:picLocks noGrp="1" noChangeAspect="1"/>
          </p:cNvPicPr>
          <p:nvPr>
            <p:ph type="pic" sz="quarter" idx="24"/>
          </p:nvPr>
        </p:nvPicPr>
        <p:blipFill>
          <a:blip r:embed="rId3"/>
          <a:stretch>
            <a:fillRect/>
          </a:stretch>
        </p:blipFill>
        <p:spPr>
          <a:xfrm>
            <a:off x="645835" y="1390502"/>
            <a:ext cx="7852329" cy="4883319"/>
          </a:xfrm>
          <a:prstGeom prst="rect">
            <a:avLst/>
          </a:prstGeom>
        </p:spPr>
      </p:pic>
      <p:sp>
        <p:nvSpPr>
          <p:cNvPr id="4" name="Slide Number Placeholder 3">
            <a:extLst>
              <a:ext uri="{FF2B5EF4-FFF2-40B4-BE49-F238E27FC236}">
                <a16:creationId xmlns:a16="http://schemas.microsoft.com/office/drawing/2014/main" id="{8D2DB73D-E417-4792-8293-CF0A69BFA164}"/>
              </a:ext>
            </a:extLst>
          </p:cNvPr>
          <p:cNvSpPr>
            <a:spLocks noGrp="1"/>
          </p:cNvSpPr>
          <p:nvPr>
            <p:ph type="sldNum" sz="quarter" idx="23"/>
          </p:nvPr>
        </p:nvSpPr>
        <p:spPr/>
        <p:txBody>
          <a:bodyPr/>
          <a:lstStyle/>
          <a:p>
            <a:fld id="{781057C3-FDA3-B146-AA6C-F3C04E67C803}" type="slidenum">
              <a:rPr lang="en-US" b="0" smtClean="0"/>
              <a:pPr/>
              <a:t>12</a:t>
            </a:fld>
            <a:endParaRPr lang="en-US" b="0" dirty="0"/>
          </a:p>
        </p:txBody>
      </p:sp>
    </p:spTree>
    <p:extLst>
      <p:ext uri="{BB962C8B-B14F-4D97-AF65-F5344CB8AC3E}">
        <p14:creationId xmlns:p14="http://schemas.microsoft.com/office/powerpoint/2010/main" val="2949128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A77E-F13A-21D7-295A-B3BAE3DD7B3E}"/>
              </a:ext>
            </a:extLst>
          </p:cNvPr>
          <p:cNvSpPr>
            <a:spLocks noGrp="1"/>
          </p:cNvSpPr>
          <p:nvPr>
            <p:ph type="title"/>
          </p:nvPr>
        </p:nvSpPr>
        <p:spPr>
          <a:xfrm>
            <a:off x="2453639" y="173681"/>
            <a:ext cx="6461760" cy="579120"/>
          </a:xfrm>
        </p:spPr>
        <p:txBody>
          <a:bodyPr/>
          <a:lstStyle/>
          <a:p>
            <a:r>
              <a:rPr lang="en-US" dirty="0"/>
              <a:t>Logging into HRConnect </a:t>
            </a:r>
            <a:r>
              <a:rPr lang="en-US" sz="800" dirty="0">
                <a:solidFill>
                  <a:srgbClr val="FFC000"/>
                </a:solidFill>
              </a:rPr>
              <a:t>1</a:t>
            </a:r>
          </a:p>
        </p:txBody>
      </p:sp>
      <p:pic>
        <p:nvPicPr>
          <p:cNvPr id="5" name="Picture Placeholder 4" descr="Screenshot HRConnect select PIV/CAC sign in.">
            <a:extLst>
              <a:ext uri="{FF2B5EF4-FFF2-40B4-BE49-F238E27FC236}">
                <a16:creationId xmlns:a16="http://schemas.microsoft.com/office/drawing/2014/main" id="{905E0BE6-AA46-D815-76DD-9C2DDFD881AD}"/>
              </a:ext>
            </a:extLst>
          </p:cNvPr>
          <p:cNvPicPr>
            <a:picLocks noGrp="1" noChangeAspect="1"/>
          </p:cNvPicPr>
          <p:nvPr>
            <p:ph type="pic" sz="quarter" idx="24"/>
          </p:nvPr>
        </p:nvPicPr>
        <p:blipFill>
          <a:blip r:embed="rId3"/>
          <a:stretch>
            <a:fillRect/>
          </a:stretch>
        </p:blipFill>
        <p:spPr>
          <a:xfrm>
            <a:off x="377588" y="1384286"/>
            <a:ext cx="8388823" cy="4426080"/>
          </a:xfrm>
          <a:prstGeom prst="rect">
            <a:avLst/>
          </a:prstGeom>
        </p:spPr>
      </p:pic>
      <p:sp>
        <p:nvSpPr>
          <p:cNvPr id="4" name="Slide Number Placeholder 3">
            <a:extLst>
              <a:ext uri="{FF2B5EF4-FFF2-40B4-BE49-F238E27FC236}">
                <a16:creationId xmlns:a16="http://schemas.microsoft.com/office/drawing/2014/main" id="{F3DFAE96-D295-8454-06DB-0C3345D7C95A}"/>
              </a:ext>
            </a:extLst>
          </p:cNvPr>
          <p:cNvSpPr>
            <a:spLocks noGrp="1"/>
          </p:cNvSpPr>
          <p:nvPr>
            <p:ph type="sldNum" sz="quarter" idx="23"/>
          </p:nvPr>
        </p:nvSpPr>
        <p:spPr/>
        <p:txBody>
          <a:bodyPr/>
          <a:lstStyle/>
          <a:p>
            <a:fld id="{781057C3-FDA3-B146-AA6C-F3C04E67C803}" type="slidenum">
              <a:rPr lang="en-US" b="0" smtClean="0"/>
              <a:pPr/>
              <a:t>13</a:t>
            </a:fld>
            <a:endParaRPr lang="en-US" b="0" dirty="0"/>
          </a:p>
        </p:txBody>
      </p:sp>
    </p:spTree>
    <p:extLst>
      <p:ext uri="{BB962C8B-B14F-4D97-AF65-F5344CB8AC3E}">
        <p14:creationId xmlns:p14="http://schemas.microsoft.com/office/powerpoint/2010/main" val="262506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3958-0873-AE19-6B6D-4AF0F53C6B88}"/>
              </a:ext>
            </a:extLst>
          </p:cNvPr>
          <p:cNvSpPr>
            <a:spLocks noGrp="1"/>
          </p:cNvSpPr>
          <p:nvPr>
            <p:ph type="title"/>
          </p:nvPr>
        </p:nvSpPr>
        <p:spPr>
          <a:xfrm>
            <a:off x="2453639" y="173681"/>
            <a:ext cx="6461760" cy="579120"/>
          </a:xfrm>
        </p:spPr>
        <p:txBody>
          <a:bodyPr/>
          <a:lstStyle/>
          <a:p>
            <a:r>
              <a:rPr lang="en-US" dirty="0"/>
              <a:t>Logging into HRConnect </a:t>
            </a:r>
            <a:r>
              <a:rPr lang="en-US" sz="800" dirty="0">
                <a:solidFill>
                  <a:srgbClr val="FFC000"/>
                </a:solidFill>
              </a:rPr>
              <a:t>2</a:t>
            </a:r>
          </a:p>
        </p:txBody>
      </p:sp>
      <p:pic>
        <p:nvPicPr>
          <p:cNvPr id="5" name="Picture Placeholder 4" descr="Screenshot HRConnect sign in page. Select PIV/CAC, enter credentials and pin.">
            <a:extLst>
              <a:ext uri="{FF2B5EF4-FFF2-40B4-BE49-F238E27FC236}">
                <a16:creationId xmlns:a16="http://schemas.microsoft.com/office/drawing/2014/main" id="{AE34CFC4-F3B9-111D-E338-96FD655D47DA}"/>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a:stretch/>
        </p:blipFill>
        <p:spPr>
          <a:xfrm>
            <a:off x="377588" y="1384286"/>
            <a:ext cx="8388823" cy="4426080"/>
          </a:xfrm>
          <a:prstGeom prst="rect">
            <a:avLst/>
          </a:prstGeom>
        </p:spPr>
      </p:pic>
      <p:sp>
        <p:nvSpPr>
          <p:cNvPr id="4" name="Slide Number Placeholder 3">
            <a:extLst>
              <a:ext uri="{FF2B5EF4-FFF2-40B4-BE49-F238E27FC236}">
                <a16:creationId xmlns:a16="http://schemas.microsoft.com/office/drawing/2014/main" id="{97ADF614-E8C4-6E55-8220-5812CDA7FE0A}"/>
              </a:ext>
            </a:extLst>
          </p:cNvPr>
          <p:cNvSpPr>
            <a:spLocks noGrp="1"/>
          </p:cNvSpPr>
          <p:nvPr>
            <p:ph type="sldNum" sz="quarter" idx="23"/>
          </p:nvPr>
        </p:nvSpPr>
        <p:spPr/>
        <p:txBody>
          <a:bodyPr/>
          <a:lstStyle/>
          <a:p>
            <a:fld id="{781057C3-FDA3-B146-AA6C-F3C04E67C803}" type="slidenum">
              <a:rPr lang="en-US" b="0" smtClean="0"/>
              <a:pPr/>
              <a:t>14</a:t>
            </a:fld>
            <a:endParaRPr lang="en-US" b="0" dirty="0"/>
          </a:p>
        </p:txBody>
      </p:sp>
    </p:spTree>
    <p:extLst>
      <p:ext uri="{BB962C8B-B14F-4D97-AF65-F5344CB8AC3E}">
        <p14:creationId xmlns:p14="http://schemas.microsoft.com/office/powerpoint/2010/main" val="228472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28E47-0DA3-46B6-4987-05432A678EFF}"/>
              </a:ext>
            </a:extLst>
          </p:cNvPr>
          <p:cNvSpPr>
            <a:spLocks noGrp="1"/>
          </p:cNvSpPr>
          <p:nvPr>
            <p:ph type="title"/>
          </p:nvPr>
        </p:nvSpPr>
        <p:spPr/>
        <p:txBody>
          <a:bodyPr/>
          <a:lstStyle/>
          <a:p>
            <a:r>
              <a:rPr lang="en-US" dirty="0"/>
              <a:t>Information on HRConnect </a:t>
            </a:r>
            <a:r>
              <a:rPr lang="en-US" sz="800" dirty="0">
                <a:solidFill>
                  <a:srgbClr val="FFC000"/>
                </a:solidFill>
              </a:rPr>
              <a:t>1</a:t>
            </a:r>
          </a:p>
        </p:txBody>
      </p:sp>
      <p:sp>
        <p:nvSpPr>
          <p:cNvPr id="3" name="Text Placeholder 2">
            <a:extLst>
              <a:ext uri="{FF2B5EF4-FFF2-40B4-BE49-F238E27FC236}">
                <a16:creationId xmlns:a16="http://schemas.microsoft.com/office/drawing/2014/main" id="{27CFC6F2-527C-D2D8-A531-7EA704CEDD5E}"/>
              </a:ext>
            </a:extLst>
          </p:cNvPr>
          <p:cNvSpPr>
            <a:spLocks noGrp="1"/>
          </p:cNvSpPr>
          <p:nvPr>
            <p:ph type="body" sz="quarter" idx="25"/>
          </p:nvPr>
        </p:nvSpPr>
        <p:spPr>
          <a:xfrm>
            <a:off x="695231" y="1146782"/>
            <a:ext cx="8590008" cy="830262"/>
          </a:xfrm>
        </p:spPr>
        <p:txBody>
          <a:bodyPr/>
          <a:lstStyle/>
          <a:p>
            <a:pPr algn="ctr">
              <a:lnSpc>
                <a:spcPct val="100000"/>
              </a:lnSpc>
              <a:spcBef>
                <a:spcPct val="0"/>
              </a:spcBef>
            </a:pPr>
            <a:r>
              <a:rPr lang="en-US" altLang="en-US" dirty="0">
                <a:solidFill>
                  <a:schemeClr val="tx1"/>
                </a:solidFill>
                <a:latin typeface="Arial" charset="0"/>
                <a:ea typeface="ＭＳ Ｐゴシック" charset="-128"/>
              </a:rPr>
              <a:t>Use HR Connect to keep your personal and emergency contact information current.</a:t>
            </a:r>
          </a:p>
        </p:txBody>
      </p:sp>
      <p:pic>
        <p:nvPicPr>
          <p:cNvPr id="8" name="Picture Placeholder 7" descr="Screenshot HR Connect: My Information Dashboard. ">
            <a:extLst>
              <a:ext uri="{FF2B5EF4-FFF2-40B4-BE49-F238E27FC236}">
                <a16:creationId xmlns:a16="http://schemas.microsoft.com/office/drawing/2014/main" id="{F1FF74E4-102C-CC8F-F192-B4646B926D9D}"/>
              </a:ext>
            </a:extLst>
          </p:cNvPr>
          <p:cNvPicPr>
            <a:picLocks noGrp="1" noChangeAspect="1"/>
          </p:cNvPicPr>
          <p:nvPr>
            <p:ph type="pic" sz="quarter" idx="24"/>
          </p:nvPr>
        </p:nvPicPr>
        <p:blipFill>
          <a:blip r:embed="rId3"/>
          <a:stretch>
            <a:fillRect/>
          </a:stretch>
        </p:blipFill>
        <p:spPr>
          <a:xfrm>
            <a:off x="177977" y="1977888"/>
            <a:ext cx="8590008" cy="4395597"/>
          </a:xfrm>
          <a:prstGeom prst="rect">
            <a:avLst/>
          </a:prstGeom>
        </p:spPr>
      </p:pic>
      <p:sp>
        <p:nvSpPr>
          <p:cNvPr id="5" name="Slide Number Placeholder 4">
            <a:extLst>
              <a:ext uri="{FF2B5EF4-FFF2-40B4-BE49-F238E27FC236}">
                <a16:creationId xmlns:a16="http://schemas.microsoft.com/office/drawing/2014/main" id="{73698CE2-E095-D064-1E60-18CCF5966495}"/>
              </a:ext>
            </a:extLst>
          </p:cNvPr>
          <p:cNvSpPr>
            <a:spLocks noGrp="1"/>
          </p:cNvSpPr>
          <p:nvPr>
            <p:ph type="sldNum" sz="quarter" idx="23"/>
          </p:nvPr>
        </p:nvSpPr>
        <p:spPr/>
        <p:txBody>
          <a:bodyPr/>
          <a:lstStyle/>
          <a:p>
            <a:fld id="{781057C3-FDA3-B146-AA6C-F3C04E67C803}" type="slidenum">
              <a:rPr lang="en-US" b="0" smtClean="0"/>
              <a:pPr/>
              <a:t>15</a:t>
            </a:fld>
            <a:endParaRPr lang="en-US" b="0" dirty="0"/>
          </a:p>
        </p:txBody>
      </p:sp>
    </p:spTree>
    <p:extLst>
      <p:ext uri="{BB962C8B-B14F-4D97-AF65-F5344CB8AC3E}">
        <p14:creationId xmlns:p14="http://schemas.microsoft.com/office/powerpoint/2010/main" val="353721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88A66-8C7C-0060-2A4F-C1FCCB29F007}"/>
              </a:ext>
            </a:extLst>
          </p:cNvPr>
          <p:cNvSpPr>
            <a:spLocks noGrp="1"/>
          </p:cNvSpPr>
          <p:nvPr>
            <p:ph type="title"/>
          </p:nvPr>
        </p:nvSpPr>
        <p:spPr/>
        <p:txBody>
          <a:bodyPr/>
          <a:lstStyle/>
          <a:p>
            <a:r>
              <a:rPr lang="en-US" dirty="0"/>
              <a:t>Information on HRConnect </a:t>
            </a:r>
            <a:r>
              <a:rPr lang="en-US" sz="800" dirty="0">
                <a:solidFill>
                  <a:srgbClr val="FFC000"/>
                </a:solidFill>
              </a:rPr>
              <a:t>2</a:t>
            </a:r>
          </a:p>
        </p:txBody>
      </p:sp>
      <p:sp>
        <p:nvSpPr>
          <p:cNvPr id="3" name="Text Placeholder 2">
            <a:extLst>
              <a:ext uri="{FF2B5EF4-FFF2-40B4-BE49-F238E27FC236}">
                <a16:creationId xmlns:a16="http://schemas.microsoft.com/office/drawing/2014/main" id="{5EFA23A6-0414-C468-8BBF-8018071DDFDE}"/>
              </a:ext>
            </a:extLst>
          </p:cNvPr>
          <p:cNvSpPr>
            <a:spLocks noGrp="1"/>
          </p:cNvSpPr>
          <p:nvPr>
            <p:ph type="body" sz="quarter" idx="25"/>
          </p:nvPr>
        </p:nvSpPr>
        <p:spPr>
          <a:xfrm>
            <a:off x="675296" y="1144133"/>
            <a:ext cx="8636312" cy="830262"/>
          </a:xfrm>
        </p:spPr>
        <p:txBody>
          <a:bodyPr/>
          <a:lstStyle/>
          <a:p>
            <a:pPr algn="ctr">
              <a:lnSpc>
                <a:spcPct val="100000"/>
              </a:lnSpc>
              <a:spcBef>
                <a:spcPct val="0"/>
              </a:spcBef>
            </a:pPr>
            <a:r>
              <a:rPr lang="en-US" altLang="en-US" dirty="0">
                <a:solidFill>
                  <a:schemeClr val="tx1"/>
                </a:solidFill>
                <a:latin typeface="Arial" charset="0"/>
                <a:ea typeface="ＭＳ Ｐゴシック" charset="-128"/>
              </a:rPr>
              <a:t>Use HR Connect to keep your personal and emergency contact information current.</a:t>
            </a:r>
          </a:p>
        </p:txBody>
      </p:sp>
      <p:pic>
        <p:nvPicPr>
          <p:cNvPr id="6" name="Picture Placeholder 5" descr="Screenshot HR Connect: My Information Dashboard. Red arrow points to My Emergency Contacts button.">
            <a:extLst>
              <a:ext uri="{FF2B5EF4-FFF2-40B4-BE49-F238E27FC236}">
                <a16:creationId xmlns:a16="http://schemas.microsoft.com/office/drawing/2014/main" id="{A37F854F-502E-13A7-CEE8-0F83CCFB01BB}"/>
              </a:ext>
            </a:extLst>
          </p:cNvPr>
          <p:cNvPicPr>
            <a:picLocks noGrp="1" noChangeAspect="1"/>
          </p:cNvPicPr>
          <p:nvPr>
            <p:ph type="pic" sz="quarter" idx="24"/>
          </p:nvPr>
        </p:nvPicPr>
        <p:blipFill>
          <a:blip r:embed="rId3"/>
          <a:stretch>
            <a:fillRect/>
          </a:stretch>
        </p:blipFill>
        <p:spPr>
          <a:xfrm>
            <a:off x="635758" y="2221375"/>
            <a:ext cx="8047417" cy="4212701"/>
          </a:xfrm>
          <a:prstGeom prst="rect">
            <a:avLst/>
          </a:prstGeom>
        </p:spPr>
      </p:pic>
      <p:sp>
        <p:nvSpPr>
          <p:cNvPr id="5" name="Slide Number Placeholder 4">
            <a:extLst>
              <a:ext uri="{FF2B5EF4-FFF2-40B4-BE49-F238E27FC236}">
                <a16:creationId xmlns:a16="http://schemas.microsoft.com/office/drawing/2014/main" id="{052ACCC6-130F-ADA0-A651-7F271581A153}"/>
              </a:ext>
            </a:extLst>
          </p:cNvPr>
          <p:cNvSpPr>
            <a:spLocks noGrp="1"/>
          </p:cNvSpPr>
          <p:nvPr>
            <p:ph type="sldNum" sz="quarter" idx="23"/>
          </p:nvPr>
        </p:nvSpPr>
        <p:spPr/>
        <p:txBody>
          <a:bodyPr/>
          <a:lstStyle/>
          <a:p>
            <a:fld id="{781057C3-FDA3-B146-AA6C-F3C04E67C803}" type="slidenum">
              <a:rPr lang="en-US" b="0" smtClean="0"/>
              <a:pPr/>
              <a:t>16</a:t>
            </a:fld>
            <a:endParaRPr lang="en-US" b="0" dirty="0"/>
          </a:p>
        </p:txBody>
      </p:sp>
    </p:spTree>
    <p:extLst>
      <p:ext uri="{BB962C8B-B14F-4D97-AF65-F5344CB8AC3E}">
        <p14:creationId xmlns:p14="http://schemas.microsoft.com/office/powerpoint/2010/main" val="2235642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CDD27-5977-67DF-3ABB-9183C0DA5453}"/>
              </a:ext>
            </a:extLst>
          </p:cNvPr>
          <p:cNvSpPr>
            <a:spLocks noGrp="1"/>
          </p:cNvSpPr>
          <p:nvPr>
            <p:ph type="title"/>
          </p:nvPr>
        </p:nvSpPr>
        <p:spPr/>
        <p:txBody>
          <a:bodyPr/>
          <a:lstStyle/>
          <a:p>
            <a:r>
              <a:rPr lang="en-US" dirty="0"/>
              <a:t>Human Capital Office</a:t>
            </a:r>
          </a:p>
        </p:txBody>
      </p:sp>
      <p:sp>
        <p:nvSpPr>
          <p:cNvPr id="3" name="Text Placeholder 2">
            <a:extLst>
              <a:ext uri="{FF2B5EF4-FFF2-40B4-BE49-F238E27FC236}">
                <a16:creationId xmlns:a16="http://schemas.microsoft.com/office/drawing/2014/main" id="{710B79CC-A6BB-C0F2-DA23-7F0943833718}"/>
              </a:ext>
            </a:extLst>
          </p:cNvPr>
          <p:cNvSpPr>
            <a:spLocks noGrp="1"/>
          </p:cNvSpPr>
          <p:nvPr>
            <p:ph type="body" sz="quarter" idx="24"/>
          </p:nvPr>
        </p:nvSpPr>
        <p:spPr/>
        <p:txBody>
          <a:bodyPr/>
          <a:lstStyle/>
          <a:p>
            <a:r>
              <a:rPr lang="en-US" altLang="en-US" dirty="0"/>
              <a:t>Payroll and Benefits</a:t>
            </a:r>
            <a:endParaRPr lang="en-US" dirty="0"/>
          </a:p>
        </p:txBody>
      </p:sp>
      <p:sp>
        <p:nvSpPr>
          <p:cNvPr id="4" name="Slide Number Placeholder 3">
            <a:extLst>
              <a:ext uri="{FF2B5EF4-FFF2-40B4-BE49-F238E27FC236}">
                <a16:creationId xmlns:a16="http://schemas.microsoft.com/office/drawing/2014/main" id="{4B6AC3BF-FD34-CF48-CEBC-613DE1AF656A}"/>
              </a:ext>
            </a:extLst>
          </p:cNvPr>
          <p:cNvSpPr>
            <a:spLocks noGrp="1"/>
          </p:cNvSpPr>
          <p:nvPr>
            <p:ph type="sldNum" sz="quarter" idx="23"/>
          </p:nvPr>
        </p:nvSpPr>
        <p:spPr/>
        <p:txBody>
          <a:bodyPr/>
          <a:lstStyle/>
          <a:p>
            <a:fld id="{781057C3-FDA3-B146-AA6C-F3C04E67C803}" type="slidenum">
              <a:rPr lang="en-US" b="0" smtClean="0"/>
              <a:pPr/>
              <a:t>17</a:t>
            </a:fld>
            <a:endParaRPr lang="en-US" b="0" dirty="0"/>
          </a:p>
        </p:txBody>
      </p:sp>
    </p:spTree>
    <p:extLst>
      <p:ext uri="{BB962C8B-B14F-4D97-AF65-F5344CB8AC3E}">
        <p14:creationId xmlns:p14="http://schemas.microsoft.com/office/powerpoint/2010/main" val="885173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35C8D-D64D-CB1E-C664-AAA1CC39DF93}"/>
              </a:ext>
            </a:extLst>
          </p:cNvPr>
          <p:cNvSpPr>
            <a:spLocks noGrp="1"/>
          </p:cNvSpPr>
          <p:nvPr>
            <p:ph type="title"/>
          </p:nvPr>
        </p:nvSpPr>
        <p:spPr/>
        <p:txBody>
          <a:bodyPr/>
          <a:lstStyle/>
          <a:p>
            <a:r>
              <a:rPr lang="en-US" dirty="0"/>
              <a:t>Pay Day</a:t>
            </a:r>
          </a:p>
        </p:txBody>
      </p:sp>
      <p:pic>
        <p:nvPicPr>
          <p:cNvPr id="5" name="Picture Placeholder 4" descr="Screenshot Treasury Shared Services Center TSSC: Pay Periods, Direct Deposit Dates, and Annual Leave Accrual for 2023. Document 13497 (2-2023)">
            <a:extLst>
              <a:ext uri="{FF2B5EF4-FFF2-40B4-BE49-F238E27FC236}">
                <a16:creationId xmlns:a16="http://schemas.microsoft.com/office/drawing/2014/main" id="{83880AAF-1370-4DC7-004B-16F712841C4D}"/>
              </a:ext>
            </a:extLst>
          </p:cNvPr>
          <p:cNvPicPr>
            <a:picLocks noGrp="1" noChangeAspect="1"/>
          </p:cNvPicPr>
          <p:nvPr>
            <p:ph type="pic" sz="quarter" idx="24"/>
          </p:nvPr>
        </p:nvPicPr>
        <p:blipFill>
          <a:blip r:embed="rId3"/>
          <a:stretch>
            <a:fillRect/>
          </a:stretch>
        </p:blipFill>
        <p:spPr>
          <a:xfrm>
            <a:off x="1990120" y="1051491"/>
            <a:ext cx="5163760" cy="5547841"/>
          </a:xfrm>
          <a:prstGeom prst="rect">
            <a:avLst/>
          </a:prstGeom>
        </p:spPr>
      </p:pic>
      <p:sp>
        <p:nvSpPr>
          <p:cNvPr id="4" name="Slide Number Placeholder 3">
            <a:extLst>
              <a:ext uri="{FF2B5EF4-FFF2-40B4-BE49-F238E27FC236}">
                <a16:creationId xmlns:a16="http://schemas.microsoft.com/office/drawing/2014/main" id="{95843247-9811-0C8B-21F4-F4392CDF3D0B}"/>
              </a:ext>
            </a:extLst>
          </p:cNvPr>
          <p:cNvSpPr>
            <a:spLocks noGrp="1"/>
          </p:cNvSpPr>
          <p:nvPr>
            <p:ph type="sldNum" sz="quarter" idx="23"/>
          </p:nvPr>
        </p:nvSpPr>
        <p:spPr/>
        <p:txBody>
          <a:bodyPr/>
          <a:lstStyle/>
          <a:p>
            <a:fld id="{781057C3-FDA3-B146-AA6C-F3C04E67C803}" type="slidenum">
              <a:rPr lang="en-US" b="0" smtClean="0"/>
              <a:pPr/>
              <a:t>18</a:t>
            </a:fld>
            <a:endParaRPr lang="en-US" b="0" dirty="0"/>
          </a:p>
        </p:txBody>
      </p:sp>
    </p:spTree>
    <p:extLst>
      <p:ext uri="{BB962C8B-B14F-4D97-AF65-F5344CB8AC3E}">
        <p14:creationId xmlns:p14="http://schemas.microsoft.com/office/powerpoint/2010/main" val="2629060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D9701-7AEF-94A8-EE3B-700D10B27BD2}"/>
              </a:ext>
            </a:extLst>
          </p:cNvPr>
          <p:cNvSpPr>
            <a:spLocks noGrp="1"/>
          </p:cNvSpPr>
          <p:nvPr>
            <p:ph type="title"/>
          </p:nvPr>
        </p:nvSpPr>
        <p:spPr/>
        <p:txBody>
          <a:bodyPr/>
          <a:lstStyle/>
          <a:p>
            <a:r>
              <a:rPr lang="en-US" dirty="0"/>
              <a:t>Annual Leave / Sick Leave</a:t>
            </a:r>
          </a:p>
        </p:txBody>
      </p:sp>
      <p:sp>
        <p:nvSpPr>
          <p:cNvPr id="3" name="Text Placeholder 2">
            <a:extLst>
              <a:ext uri="{FF2B5EF4-FFF2-40B4-BE49-F238E27FC236}">
                <a16:creationId xmlns:a16="http://schemas.microsoft.com/office/drawing/2014/main" id="{E41D935B-08C5-7526-A6E4-63A3873A0F34}"/>
              </a:ext>
            </a:extLst>
          </p:cNvPr>
          <p:cNvSpPr>
            <a:spLocks noGrp="1"/>
          </p:cNvSpPr>
          <p:nvPr>
            <p:ph type="body" sz="quarter" idx="24"/>
          </p:nvPr>
        </p:nvSpPr>
        <p:spPr/>
        <p:txBody>
          <a:bodyPr/>
          <a:lstStyle/>
          <a:p>
            <a:pPr marL="349250" indent="-349250">
              <a:lnSpc>
                <a:spcPct val="100000"/>
              </a:lnSpc>
              <a:buClr>
                <a:srgbClr val="DC7840"/>
              </a:buClr>
              <a:buSzPct val="70000"/>
              <a:buFont typeface="Arial" panose="020B0604020202020204" pitchFamily="34" charset="0"/>
              <a:buChar char="•"/>
              <a:defRPr/>
            </a:pPr>
            <a:r>
              <a:rPr lang="en-US" altLang="en-US" dirty="0"/>
              <a:t>As a new employee, your annual and sick leave are accrued at 4 hours per pay period. (Exception: If you have previous creditable civilian or military service or are part time.)</a:t>
            </a:r>
          </a:p>
          <a:p>
            <a:pPr marL="349250" indent="-349250">
              <a:lnSpc>
                <a:spcPct val="100000"/>
              </a:lnSpc>
              <a:buClr>
                <a:srgbClr val="DC7840"/>
              </a:buClr>
              <a:buSzPct val="70000"/>
              <a:buFont typeface="Arial" panose="020B0604020202020204" pitchFamily="34" charset="0"/>
              <a:buChar char="•"/>
              <a:defRPr/>
            </a:pPr>
            <a:r>
              <a:rPr lang="en-US" dirty="0"/>
              <a:t>If you are transferring from another federal agency to the Internal Revenue Service, you may submit a copy of your last Statement of Earnings and Leave, to expedite the transfer of your leave balances and insurance: </a:t>
            </a:r>
          </a:p>
          <a:p>
            <a:pPr marL="285750" indent="-285750">
              <a:lnSpc>
                <a:spcPct val="100000"/>
              </a:lnSpc>
              <a:buClr>
                <a:srgbClr val="DC7840"/>
              </a:buClr>
              <a:buFont typeface="Arial" panose="020B0604020202020204" pitchFamily="34" charset="0"/>
              <a:buChar char="•"/>
            </a:pPr>
            <a:r>
              <a:rPr lang="en-US" dirty="0"/>
              <a:t>	Data Integrity/OPF Consolidation Site</a:t>
            </a:r>
          </a:p>
          <a:p>
            <a:pPr marL="1371600" lvl="3" indent="-285750">
              <a:buClr>
                <a:srgbClr val="DC7840"/>
              </a:buClr>
              <a:buFont typeface="Arial" panose="020B0604020202020204" pitchFamily="34" charset="0"/>
              <a:buChar char="•"/>
            </a:pPr>
            <a:r>
              <a:rPr lang="en-US" b="0" dirty="0"/>
              <a:t>Fax:  855-875-6605 or</a:t>
            </a:r>
          </a:p>
          <a:p>
            <a:pPr marL="1371600" lvl="3" indent="-285750">
              <a:buClr>
                <a:srgbClr val="DC7840"/>
              </a:buClr>
              <a:buFont typeface="Arial" panose="020B0604020202020204" pitchFamily="34" charset="0"/>
              <a:buChar char="•"/>
            </a:pPr>
            <a:r>
              <a:rPr lang="en-US" b="0" dirty="0"/>
              <a:t>Email: </a:t>
            </a:r>
            <a:r>
              <a:rPr lang="en-US" b="0" dirty="0">
                <a:solidFill>
                  <a:srgbClr val="007DB3"/>
                </a:solidFill>
                <a:hlinkClick r:id="rId3">
                  <a:extLst>
                    <a:ext uri="{A12FA001-AC4F-418D-AE19-62706E023703}">
                      <ahyp:hlinkClr xmlns:ahyp="http://schemas.microsoft.com/office/drawing/2018/hyperlinkcolor" val="tx"/>
                    </a:ext>
                  </a:extLst>
                </a:hlinkClick>
              </a:rPr>
              <a:t>opf.con.site@irs.gov</a:t>
            </a:r>
            <a:endParaRPr lang="en-US" b="0" dirty="0">
              <a:solidFill>
                <a:srgbClr val="007DB3"/>
              </a:solidFill>
            </a:endParaRPr>
          </a:p>
        </p:txBody>
      </p:sp>
      <p:sp>
        <p:nvSpPr>
          <p:cNvPr id="4" name="Slide Number Placeholder 3">
            <a:extLst>
              <a:ext uri="{FF2B5EF4-FFF2-40B4-BE49-F238E27FC236}">
                <a16:creationId xmlns:a16="http://schemas.microsoft.com/office/drawing/2014/main" id="{250843A6-2C4C-14AE-8BD3-03359E36EB25}"/>
              </a:ext>
            </a:extLst>
          </p:cNvPr>
          <p:cNvSpPr>
            <a:spLocks noGrp="1"/>
          </p:cNvSpPr>
          <p:nvPr>
            <p:ph type="sldNum" sz="quarter" idx="23"/>
          </p:nvPr>
        </p:nvSpPr>
        <p:spPr/>
        <p:txBody>
          <a:bodyPr/>
          <a:lstStyle/>
          <a:p>
            <a:fld id="{781057C3-FDA3-B146-AA6C-F3C04E67C803}" type="slidenum">
              <a:rPr lang="en-US" b="0" smtClean="0"/>
              <a:pPr/>
              <a:t>19</a:t>
            </a:fld>
            <a:endParaRPr lang="en-US" b="0" dirty="0"/>
          </a:p>
        </p:txBody>
      </p:sp>
    </p:spTree>
    <p:extLst>
      <p:ext uri="{BB962C8B-B14F-4D97-AF65-F5344CB8AC3E}">
        <p14:creationId xmlns:p14="http://schemas.microsoft.com/office/powerpoint/2010/main" val="488447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BB5A01-A34A-7EAA-B664-56619FCB40C3}"/>
              </a:ext>
            </a:extLst>
          </p:cNvPr>
          <p:cNvSpPr>
            <a:spLocks noGrp="1"/>
          </p:cNvSpPr>
          <p:nvPr>
            <p:ph type="title"/>
          </p:nvPr>
        </p:nvSpPr>
        <p:spPr>
          <a:xfrm>
            <a:off x="2523259" y="139716"/>
            <a:ext cx="2812416" cy="685800"/>
          </a:xfrm>
        </p:spPr>
        <p:txBody>
          <a:bodyPr/>
          <a:lstStyle/>
          <a:p>
            <a:r>
              <a:rPr lang="en-US" dirty="0"/>
              <a:t>Resources </a:t>
            </a:r>
            <a:r>
              <a:rPr lang="en-US" sz="800" dirty="0">
                <a:solidFill>
                  <a:srgbClr val="FFC000"/>
                </a:solidFill>
              </a:rPr>
              <a:t>1</a:t>
            </a:r>
          </a:p>
        </p:txBody>
      </p:sp>
      <p:sp>
        <p:nvSpPr>
          <p:cNvPr id="2" name="Text Placeholder 1">
            <a:extLst>
              <a:ext uri="{FF2B5EF4-FFF2-40B4-BE49-F238E27FC236}">
                <a16:creationId xmlns:a16="http://schemas.microsoft.com/office/drawing/2014/main" id="{0E77237B-9985-E0B1-2E6C-BB2B53FE10CF}"/>
              </a:ext>
            </a:extLst>
          </p:cNvPr>
          <p:cNvSpPr>
            <a:spLocks noGrp="1"/>
          </p:cNvSpPr>
          <p:nvPr>
            <p:ph type="body" sz="quarter" idx="24"/>
          </p:nvPr>
        </p:nvSpPr>
        <p:spPr/>
        <p:txBody>
          <a:bodyPr/>
          <a:lstStyle/>
          <a:p>
            <a:r>
              <a:rPr lang="en-US" altLang="en-US" dirty="0"/>
              <a:t>On-line access via the intranet with the</a:t>
            </a:r>
            <a:br>
              <a:rPr lang="en-US" altLang="en-US" dirty="0"/>
            </a:br>
            <a:r>
              <a:rPr lang="en-US" altLang="en-US" dirty="0"/>
              <a:t>IRS Source Website</a:t>
            </a:r>
          </a:p>
          <a:p>
            <a:r>
              <a:rPr lang="en-US" altLang="en-US" dirty="0"/>
              <a:t>IRS Service Central, the online self-service ticketing tool for problems with computers, phones, workspace and other support issues</a:t>
            </a:r>
          </a:p>
          <a:p>
            <a:r>
              <a:rPr lang="en-US" altLang="en-US" dirty="0"/>
              <a:t>ERC Chatbot with Live Agent Chat</a:t>
            </a:r>
          </a:p>
          <a:p>
            <a:r>
              <a:rPr lang="en-US" altLang="en-US" dirty="0"/>
              <a:t>Online training, travel guidance, and NFC Employee Personal Page among many others</a:t>
            </a:r>
          </a:p>
          <a:p>
            <a:r>
              <a:rPr lang="en-US" altLang="en-US" dirty="0"/>
              <a:t>Reference sites such as the Internal Revenue Manual (IRM), Westlaw, and Lexis/Nexis</a:t>
            </a:r>
          </a:p>
          <a:p>
            <a:r>
              <a:rPr lang="en-US" altLang="en-US" dirty="0"/>
              <a:t>Telephone access at 1-866-743-5748 Option 1, then Option 3. </a:t>
            </a:r>
          </a:p>
        </p:txBody>
      </p:sp>
      <p:sp>
        <p:nvSpPr>
          <p:cNvPr id="3" name="Slide Number Placeholder 2">
            <a:extLst>
              <a:ext uri="{FF2B5EF4-FFF2-40B4-BE49-F238E27FC236}">
                <a16:creationId xmlns:a16="http://schemas.microsoft.com/office/drawing/2014/main" id="{486BFD2B-F437-9E65-54D2-C7FCF83758C0}"/>
              </a:ext>
            </a:extLst>
          </p:cNvPr>
          <p:cNvSpPr>
            <a:spLocks noGrp="1"/>
          </p:cNvSpPr>
          <p:nvPr>
            <p:ph type="sldNum" sz="quarter" idx="23"/>
          </p:nvPr>
        </p:nvSpPr>
        <p:spPr/>
        <p:txBody>
          <a:bodyPr/>
          <a:lstStyle/>
          <a:p>
            <a:fld id="{781057C3-FDA3-B146-AA6C-F3C04E67C803}" type="slidenum">
              <a:rPr lang="en-US" b="0" smtClean="0"/>
              <a:pPr/>
              <a:t>2</a:t>
            </a:fld>
            <a:endParaRPr lang="en-US" b="0" dirty="0"/>
          </a:p>
        </p:txBody>
      </p:sp>
    </p:spTree>
    <p:extLst>
      <p:ext uri="{BB962C8B-B14F-4D97-AF65-F5344CB8AC3E}">
        <p14:creationId xmlns:p14="http://schemas.microsoft.com/office/powerpoint/2010/main" val="3563230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D2693-E72E-C0E2-E896-6BF389ACD568}"/>
              </a:ext>
            </a:extLst>
          </p:cNvPr>
          <p:cNvSpPr>
            <a:spLocks noGrp="1"/>
          </p:cNvSpPr>
          <p:nvPr>
            <p:ph type="title"/>
          </p:nvPr>
        </p:nvSpPr>
        <p:spPr/>
        <p:txBody>
          <a:bodyPr/>
          <a:lstStyle/>
          <a:p>
            <a:r>
              <a:rPr lang="en-US" dirty="0"/>
              <a:t>Paid Parental Leave</a:t>
            </a:r>
          </a:p>
        </p:txBody>
      </p:sp>
      <p:sp>
        <p:nvSpPr>
          <p:cNvPr id="3" name="Text Placeholder 2">
            <a:extLst>
              <a:ext uri="{FF2B5EF4-FFF2-40B4-BE49-F238E27FC236}">
                <a16:creationId xmlns:a16="http://schemas.microsoft.com/office/drawing/2014/main" id="{0FFC73F3-87E5-4DBC-0E4C-8A52CEE2B51F}"/>
              </a:ext>
            </a:extLst>
          </p:cNvPr>
          <p:cNvSpPr>
            <a:spLocks noGrp="1"/>
          </p:cNvSpPr>
          <p:nvPr>
            <p:ph type="body" sz="quarter" idx="24"/>
          </p:nvPr>
        </p:nvSpPr>
        <p:spPr/>
        <p:txBody>
          <a:bodyPr/>
          <a:lstStyle/>
          <a:p>
            <a:pPr marL="349250" indent="-349250">
              <a:lnSpc>
                <a:spcPct val="100000"/>
              </a:lnSpc>
              <a:buClr>
                <a:srgbClr val="DC7840"/>
              </a:buClr>
              <a:buSzPct val="70000"/>
              <a:buFont typeface="Arial" panose="020B0604020202020204" pitchFamily="34" charset="0"/>
              <a:buChar char="•"/>
              <a:defRPr/>
            </a:pPr>
            <a:r>
              <a:rPr lang="en-US" altLang="en-US" dirty="0"/>
              <a:t>The President signed the National Defense Authorization Act (NDAA) for Fiscal Year 2020 into law on December 20, 2019. The NDAA provides 12 weeks (up to 480 hours) of paid parental leave (PPL) for the birth, adoption or foster care placement of a child occurring October 1, 2020, or later, for employees covered by the Family and Medical Leave Act (FMLA), regardless of gender.</a:t>
            </a:r>
          </a:p>
          <a:p>
            <a:pPr marL="349250" indent="-349250">
              <a:lnSpc>
                <a:spcPct val="100000"/>
              </a:lnSpc>
              <a:buClr>
                <a:srgbClr val="DC7840"/>
              </a:buClr>
              <a:buSzPct val="70000"/>
              <a:buFont typeface="Arial" panose="020B0604020202020204" pitchFamily="34" charset="0"/>
              <a:buChar char="•"/>
              <a:defRPr/>
            </a:pPr>
            <a:r>
              <a:rPr lang="en-US" dirty="0"/>
              <a:t>Employees are eligible for PPL if they have 12 months of covered, consecutive or non-consecutive federal service, if the federal service was covered under the Title 5 FMLA provision. </a:t>
            </a:r>
          </a:p>
          <a:p>
            <a:pPr marL="349250" indent="-349250">
              <a:lnSpc>
                <a:spcPct val="100000"/>
              </a:lnSpc>
              <a:buClr>
                <a:srgbClr val="DC7840"/>
              </a:buClr>
              <a:buSzPct val="70000"/>
              <a:buFont typeface="Arial" panose="020B0604020202020204" pitchFamily="34" charset="0"/>
              <a:buChar char="•"/>
              <a:defRPr/>
            </a:pPr>
            <a:r>
              <a:rPr lang="en-US" sz="2000" dirty="0">
                <a:hlinkClick r:id="rId3"/>
              </a:rPr>
              <a:t>Timekeeping - Paid Parental Leave ( PPL) (irs.gov)</a:t>
            </a:r>
            <a:endParaRPr lang="en-US" dirty="0">
              <a:solidFill>
                <a:srgbClr val="00B0F0"/>
              </a:solidFill>
            </a:endParaRPr>
          </a:p>
        </p:txBody>
      </p:sp>
      <p:sp>
        <p:nvSpPr>
          <p:cNvPr id="4" name="Slide Number Placeholder 3">
            <a:extLst>
              <a:ext uri="{FF2B5EF4-FFF2-40B4-BE49-F238E27FC236}">
                <a16:creationId xmlns:a16="http://schemas.microsoft.com/office/drawing/2014/main" id="{15011C62-F33F-69E2-359A-87AF6CC214FF}"/>
              </a:ext>
            </a:extLst>
          </p:cNvPr>
          <p:cNvSpPr>
            <a:spLocks noGrp="1"/>
          </p:cNvSpPr>
          <p:nvPr>
            <p:ph type="sldNum" sz="quarter" idx="23"/>
          </p:nvPr>
        </p:nvSpPr>
        <p:spPr/>
        <p:txBody>
          <a:bodyPr/>
          <a:lstStyle/>
          <a:p>
            <a:fld id="{781057C3-FDA3-B146-AA6C-F3C04E67C803}" type="slidenum">
              <a:rPr lang="en-US" b="0" smtClean="0"/>
              <a:pPr/>
              <a:t>20</a:t>
            </a:fld>
            <a:endParaRPr lang="en-US" b="0" dirty="0"/>
          </a:p>
        </p:txBody>
      </p:sp>
    </p:spTree>
    <p:extLst>
      <p:ext uri="{BB962C8B-B14F-4D97-AF65-F5344CB8AC3E}">
        <p14:creationId xmlns:p14="http://schemas.microsoft.com/office/powerpoint/2010/main" val="2628240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F382F-8ED6-FC7D-37A6-F9561AF55F53}"/>
              </a:ext>
            </a:extLst>
          </p:cNvPr>
          <p:cNvSpPr>
            <a:spLocks noGrp="1"/>
          </p:cNvSpPr>
          <p:nvPr>
            <p:ph type="title"/>
          </p:nvPr>
        </p:nvSpPr>
        <p:spPr>
          <a:xfrm>
            <a:off x="2461261" y="152858"/>
            <a:ext cx="6411434" cy="637636"/>
          </a:xfrm>
        </p:spPr>
        <p:txBody>
          <a:bodyPr/>
          <a:lstStyle/>
          <a:p>
            <a:r>
              <a:rPr lang="en-US" sz="3000" dirty="0"/>
              <a:t>Wounded Warrior Federal Leave Act</a:t>
            </a:r>
          </a:p>
        </p:txBody>
      </p:sp>
      <p:sp>
        <p:nvSpPr>
          <p:cNvPr id="3" name="Text Placeholder 2">
            <a:extLst>
              <a:ext uri="{FF2B5EF4-FFF2-40B4-BE49-F238E27FC236}">
                <a16:creationId xmlns:a16="http://schemas.microsoft.com/office/drawing/2014/main" id="{4C99DC2C-6E50-6EC1-D0CF-9C6804E974C6}"/>
              </a:ext>
            </a:extLst>
          </p:cNvPr>
          <p:cNvSpPr>
            <a:spLocks noGrp="1"/>
          </p:cNvSpPr>
          <p:nvPr>
            <p:ph type="body" sz="quarter" idx="24"/>
          </p:nvPr>
        </p:nvSpPr>
        <p:spPr/>
        <p:txBody>
          <a:bodyPr/>
          <a:lstStyle/>
          <a:p>
            <a:pPr marL="349250" indent="-349250">
              <a:lnSpc>
                <a:spcPct val="100000"/>
              </a:lnSpc>
              <a:buClr>
                <a:srgbClr val="DC7840"/>
              </a:buClr>
              <a:buSzPct val="70000"/>
              <a:buFont typeface="Arial" panose="020B0604020202020204" pitchFamily="34" charset="0"/>
              <a:buChar char="•"/>
              <a:defRPr/>
            </a:pPr>
            <a:r>
              <a:rPr lang="en-US" dirty="0"/>
              <a:t>The Wounded Warrior Federal Leave Act of 2015 provides a one-time entitlement for newly hired federal employees, hired on or after Nov 5, 2016, who are veterans with a qualifying service-connected disability rated at 30% or greater, to undergo medical treatment for such disability for which sick leave could regularly be used.  Disabled Veteran Leave may not exceed 104 hours for a full-time employee and will be prorated for employees with part-time tours of duty (TOD). </a:t>
            </a:r>
          </a:p>
          <a:p>
            <a:pPr marL="349250" indent="-349250">
              <a:lnSpc>
                <a:spcPct val="100000"/>
              </a:lnSpc>
              <a:buClr>
                <a:srgbClr val="DC7840"/>
              </a:buClr>
              <a:buSzPct val="70000"/>
              <a:buFont typeface="Arial" panose="020B0604020202020204" pitchFamily="34" charset="0"/>
              <a:buChar char="•"/>
              <a:defRPr/>
            </a:pPr>
            <a:r>
              <a:rPr lang="en-US" dirty="0"/>
              <a:t>This leave is automatically credited for veterans who have been properly coded as having a service-connected disability rating of 30% or greater.</a:t>
            </a:r>
          </a:p>
          <a:p>
            <a:pPr marL="349250" indent="-349250">
              <a:lnSpc>
                <a:spcPct val="100000"/>
              </a:lnSpc>
              <a:buClr>
                <a:srgbClr val="DC7840"/>
              </a:buClr>
              <a:buSzPct val="70000"/>
              <a:buFont typeface="Arial" panose="020B0604020202020204" pitchFamily="34" charset="0"/>
              <a:buChar char="•"/>
              <a:defRPr/>
            </a:pPr>
            <a:r>
              <a:rPr lang="en-US" dirty="0"/>
              <a:t>Review your SETR leave balances to verify you have been properly credited for Disabled Veteran Leave.  </a:t>
            </a:r>
          </a:p>
        </p:txBody>
      </p:sp>
      <p:pic>
        <p:nvPicPr>
          <p:cNvPr id="7" name="Picture Placeholder 6" descr="Screenshot SETR Leave Balances. Columns; Leave Type, Begin, Accrued, Used, Forfeit, End. Row Leave Types: Annual; Sick; Comp; Travel Comp; Religious Comp; Credit; AWOL; Suspension; Furlough; Restored Annual; Emerg Military; Regular Military; Disabled Veteran.">
            <a:extLst>
              <a:ext uri="{FF2B5EF4-FFF2-40B4-BE49-F238E27FC236}">
                <a16:creationId xmlns:a16="http://schemas.microsoft.com/office/drawing/2014/main" id="{EA4D2B39-3341-2E6A-8FD5-AB3365CDEA22}"/>
              </a:ext>
            </a:extLst>
          </p:cNvPr>
          <p:cNvPicPr>
            <a:picLocks noGrp="1" noChangeAspect="1"/>
          </p:cNvPicPr>
          <p:nvPr>
            <p:ph type="pic" sz="quarter" idx="25"/>
          </p:nvPr>
        </p:nvPicPr>
        <p:blipFill>
          <a:blip r:embed="rId3"/>
          <a:srcRect l="96" r="96"/>
          <a:stretch/>
        </p:blipFill>
        <p:spPr>
          <a:xfrm>
            <a:off x="1973263" y="4233863"/>
            <a:ext cx="4511675" cy="1325562"/>
          </a:xfrm>
          <a:prstGeom prst="rect">
            <a:avLst/>
          </a:prstGeom>
        </p:spPr>
      </p:pic>
      <p:sp>
        <p:nvSpPr>
          <p:cNvPr id="5" name="Text Placeholder 4">
            <a:extLst>
              <a:ext uri="{FF2B5EF4-FFF2-40B4-BE49-F238E27FC236}">
                <a16:creationId xmlns:a16="http://schemas.microsoft.com/office/drawing/2014/main" id="{23E4E8B8-3F33-6061-3152-042BA91CFF6A}"/>
              </a:ext>
            </a:extLst>
          </p:cNvPr>
          <p:cNvSpPr>
            <a:spLocks noGrp="1"/>
          </p:cNvSpPr>
          <p:nvPr>
            <p:ph type="body" sz="quarter" idx="26"/>
          </p:nvPr>
        </p:nvSpPr>
        <p:spPr/>
        <p:txBody>
          <a:bodyPr/>
          <a:lstStyle/>
          <a:p>
            <a:pPr marL="349250" indent="-349250">
              <a:lnSpc>
                <a:spcPct val="100000"/>
              </a:lnSpc>
              <a:spcBef>
                <a:spcPts val="0"/>
              </a:spcBef>
              <a:buClr>
                <a:srgbClr val="DC7840"/>
              </a:buClr>
              <a:buSzPct val="70000"/>
              <a:buFont typeface="Arial" panose="020B0604020202020204" pitchFamily="34" charset="0"/>
              <a:buChar char="•"/>
              <a:defRPr/>
            </a:pPr>
            <a:r>
              <a:rPr lang="en-US" dirty="0"/>
              <a:t>For elig</a:t>
            </a:r>
            <a:r>
              <a:rPr lang="en-US" altLang="en-US" dirty="0"/>
              <a:t>ibility criteria and policy guidance, refer to: </a:t>
            </a:r>
            <a:endParaRPr lang="en-US" altLang="en-US" sz="900" dirty="0"/>
          </a:p>
          <a:p>
            <a:pPr>
              <a:lnSpc>
                <a:spcPct val="100000"/>
              </a:lnSpc>
              <a:spcBef>
                <a:spcPts val="0"/>
              </a:spcBef>
              <a:buClr>
                <a:schemeClr val="accent1">
                  <a:lumMod val="60000"/>
                  <a:lumOff val="40000"/>
                </a:schemeClr>
              </a:buClr>
              <a:buSzPct val="70000"/>
              <a:defRPr/>
            </a:pPr>
            <a:r>
              <a:rPr lang="en-US" altLang="en-US" sz="900" dirty="0"/>
              <a:t>       </a:t>
            </a:r>
            <a:r>
              <a:rPr lang="en-US" sz="2000" dirty="0">
                <a:hlinkClick r:id="rId4"/>
              </a:rPr>
              <a:t>Disabled Veteran Leave (opm.gov)</a:t>
            </a:r>
            <a:endParaRPr lang="en-US" altLang="en-US" dirty="0"/>
          </a:p>
        </p:txBody>
      </p:sp>
      <p:sp>
        <p:nvSpPr>
          <p:cNvPr id="6" name="Slide Number Placeholder 5">
            <a:extLst>
              <a:ext uri="{FF2B5EF4-FFF2-40B4-BE49-F238E27FC236}">
                <a16:creationId xmlns:a16="http://schemas.microsoft.com/office/drawing/2014/main" id="{F0B2EBDC-0F42-90B8-713F-38EE16165F62}"/>
              </a:ext>
            </a:extLst>
          </p:cNvPr>
          <p:cNvSpPr>
            <a:spLocks noGrp="1"/>
          </p:cNvSpPr>
          <p:nvPr>
            <p:ph type="sldNum" sz="quarter" idx="23"/>
          </p:nvPr>
        </p:nvSpPr>
        <p:spPr/>
        <p:txBody>
          <a:bodyPr/>
          <a:lstStyle/>
          <a:p>
            <a:fld id="{781057C3-FDA3-B146-AA6C-F3C04E67C803}" type="slidenum">
              <a:rPr lang="en-US" b="0" smtClean="0"/>
              <a:pPr/>
              <a:t>21</a:t>
            </a:fld>
            <a:endParaRPr lang="en-US" b="0" dirty="0"/>
          </a:p>
        </p:txBody>
      </p:sp>
    </p:spTree>
    <p:extLst>
      <p:ext uri="{BB962C8B-B14F-4D97-AF65-F5344CB8AC3E}">
        <p14:creationId xmlns:p14="http://schemas.microsoft.com/office/powerpoint/2010/main" val="2231528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8DCC1-78AA-5430-717A-9C93A995967A}"/>
              </a:ext>
            </a:extLst>
          </p:cNvPr>
          <p:cNvSpPr>
            <a:spLocks noGrp="1"/>
          </p:cNvSpPr>
          <p:nvPr>
            <p:ph type="title"/>
          </p:nvPr>
        </p:nvSpPr>
        <p:spPr/>
        <p:txBody>
          <a:bodyPr/>
          <a:lstStyle/>
          <a:p>
            <a:r>
              <a:rPr lang="en-US" dirty="0"/>
              <a:t>Statements of Earnings &amp; Leave</a:t>
            </a:r>
            <a:br>
              <a:rPr lang="en-US" dirty="0"/>
            </a:br>
            <a:r>
              <a:rPr lang="en-US" sz="2400" dirty="0"/>
              <a:t>(Pay Stub)</a:t>
            </a:r>
            <a:endParaRPr lang="en-US" dirty="0"/>
          </a:p>
        </p:txBody>
      </p:sp>
      <p:sp>
        <p:nvSpPr>
          <p:cNvPr id="3" name="Text Placeholder 2">
            <a:extLst>
              <a:ext uri="{FF2B5EF4-FFF2-40B4-BE49-F238E27FC236}">
                <a16:creationId xmlns:a16="http://schemas.microsoft.com/office/drawing/2014/main" id="{AFFB8B12-ACE4-6149-9008-77FAB826822A}"/>
              </a:ext>
            </a:extLst>
          </p:cNvPr>
          <p:cNvSpPr>
            <a:spLocks noGrp="1"/>
          </p:cNvSpPr>
          <p:nvPr>
            <p:ph type="body" sz="quarter" idx="24"/>
          </p:nvPr>
        </p:nvSpPr>
        <p:spPr>
          <a:xfrm>
            <a:off x="599589" y="1767650"/>
            <a:ext cx="8300570" cy="3758938"/>
          </a:xfrm>
        </p:spPr>
        <p:txBody>
          <a:bodyPr/>
          <a:lstStyle/>
          <a:p>
            <a:pPr marL="457200" indent="-457200">
              <a:lnSpc>
                <a:spcPct val="100000"/>
              </a:lnSpc>
              <a:spcAft>
                <a:spcPts val="4200"/>
              </a:spcAft>
              <a:buClr>
                <a:srgbClr val="EC8E70"/>
              </a:buClr>
              <a:buSzPct val="100000"/>
              <a:buFont typeface="Arial" panose="020B0604020202020204" pitchFamily="34" charset="0"/>
              <a:buChar char="•"/>
            </a:pPr>
            <a:r>
              <a:rPr lang="en-US" altLang="en-US" sz="2800" dirty="0"/>
              <a:t>Review your Statement of Earnings &amp; Leave (SEL) each pay day to ensure your pay, deductions and leave information is correct</a:t>
            </a:r>
          </a:p>
          <a:p>
            <a:pPr marL="457200" indent="-457200">
              <a:lnSpc>
                <a:spcPct val="100000"/>
              </a:lnSpc>
              <a:buClr>
                <a:srgbClr val="EC8E70"/>
              </a:buClr>
              <a:buSzPct val="100000"/>
              <a:buFont typeface="Arial" panose="020B0604020202020204" pitchFamily="34" charset="0"/>
              <a:buChar char="•"/>
            </a:pPr>
            <a:r>
              <a:rPr lang="en-US" altLang="en-US" sz="2800" dirty="0"/>
              <a:t>Access your statement on the Employee Personal Page (EPP).</a:t>
            </a:r>
          </a:p>
        </p:txBody>
      </p:sp>
      <p:sp>
        <p:nvSpPr>
          <p:cNvPr id="4" name="Slide Number Placeholder 3">
            <a:extLst>
              <a:ext uri="{FF2B5EF4-FFF2-40B4-BE49-F238E27FC236}">
                <a16:creationId xmlns:a16="http://schemas.microsoft.com/office/drawing/2014/main" id="{D7AFDF33-7154-5A04-0A03-A28DD205A69D}"/>
              </a:ext>
            </a:extLst>
          </p:cNvPr>
          <p:cNvSpPr>
            <a:spLocks noGrp="1"/>
          </p:cNvSpPr>
          <p:nvPr>
            <p:ph type="sldNum" sz="quarter" idx="23"/>
          </p:nvPr>
        </p:nvSpPr>
        <p:spPr/>
        <p:txBody>
          <a:bodyPr/>
          <a:lstStyle/>
          <a:p>
            <a:fld id="{781057C3-FDA3-B146-AA6C-F3C04E67C803}" type="slidenum">
              <a:rPr lang="en-US" b="0" smtClean="0"/>
              <a:pPr/>
              <a:t>22</a:t>
            </a:fld>
            <a:endParaRPr lang="en-US" b="0" dirty="0"/>
          </a:p>
        </p:txBody>
      </p:sp>
    </p:spTree>
    <p:extLst>
      <p:ext uri="{BB962C8B-B14F-4D97-AF65-F5344CB8AC3E}">
        <p14:creationId xmlns:p14="http://schemas.microsoft.com/office/powerpoint/2010/main" val="4125116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24D95-29B9-35DC-9EF1-1252BD5EA819}"/>
              </a:ext>
            </a:extLst>
          </p:cNvPr>
          <p:cNvSpPr>
            <a:spLocks noGrp="1"/>
          </p:cNvSpPr>
          <p:nvPr>
            <p:ph type="title"/>
          </p:nvPr>
        </p:nvSpPr>
        <p:spPr/>
        <p:txBody>
          <a:bodyPr/>
          <a:lstStyle/>
          <a:p>
            <a:r>
              <a:rPr lang="en-US" dirty="0"/>
              <a:t>Employee Personal Page (EPP)</a:t>
            </a:r>
          </a:p>
        </p:txBody>
      </p:sp>
      <p:sp>
        <p:nvSpPr>
          <p:cNvPr id="3" name="Text Placeholder 2">
            <a:extLst>
              <a:ext uri="{FF2B5EF4-FFF2-40B4-BE49-F238E27FC236}">
                <a16:creationId xmlns:a16="http://schemas.microsoft.com/office/drawing/2014/main" id="{BD078129-E7B4-94F8-C6AD-894B9FE26EFE}"/>
              </a:ext>
            </a:extLst>
          </p:cNvPr>
          <p:cNvSpPr>
            <a:spLocks noGrp="1"/>
          </p:cNvSpPr>
          <p:nvPr>
            <p:ph type="body" sz="quarter" idx="24"/>
          </p:nvPr>
        </p:nvSpPr>
        <p:spPr>
          <a:xfrm>
            <a:off x="810602" y="1164755"/>
            <a:ext cx="7739038" cy="5059362"/>
          </a:xfrm>
        </p:spPr>
        <p:txBody>
          <a:bodyPr/>
          <a:lstStyle/>
          <a:p>
            <a:pPr>
              <a:buClr>
                <a:srgbClr val="FF9933"/>
              </a:buClr>
            </a:pPr>
            <a:r>
              <a:rPr lang="en-US" altLang="en-US" sz="1600" dirty="0">
                <a:latin typeface="+mn-lt"/>
                <a:cs typeface="Arial Bold" panose="020B0704020202020204" pitchFamily="34" charset="0"/>
              </a:rPr>
              <a:t>All IRS employees are automatically signed up for My EPP when they are hired.  EPP is a convenient “One-stop shop” that is available 24/7 from </a:t>
            </a:r>
            <a:r>
              <a:rPr lang="en-US" altLang="en-US" sz="1600" i="1" dirty="0">
                <a:latin typeface="+mn-lt"/>
                <a:cs typeface="Arial Bold" panose="020B0704020202020204" pitchFamily="34" charset="0"/>
              </a:rPr>
              <a:t>any</a:t>
            </a:r>
            <a:r>
              <a:rPr lang="en-US" altLang="en-US" sz="1600" dirty="0">
                <a:latin typeface="+mn-lt"/>
                <a:cs typeface="Arial Bold" panose="020B0704020202020204" pitchFamily="34" charset="0"/>
              </a:rPr>
              <a:t> computer with internet capabilities, which means you can access from Home or Work.  EPP gives you the ability to review or change:</a:t>
            </a:r>
          </a:p>
          <a:p>
            <a:pPr marL="285750" indent="-285750">
              <a:buClr>
                <a:srgbClr val="FF9933"/>
              </a:buClr>
              <a:buFont typeface="Wingdings" panose="05000000000000000000" pitchFamily="2" charset="2"/>
              <a:buChar char="Ø"/>
            </a:pPr>
            <a:r>
              <a:rPr lang="en-US" altLang="en-US" sz="1600" b="0" dirty="0">
                <a:latin typeface="+mn-lt"/>
                <a:cs typeface="Arial Bold" panose="020B0704020202020204" pitchFamily="34" charset="0"/>
              </a:rPr>
              <a:t>Earning and Leave Statements (Pay Stub)</a:t>
            </a:r>
          </a:p>
          <a:p>
            <a:pPr marL="285750" indent="-285750">
              <a:buClr>
                <a:srgbClr val="FF9933"/>
              </a:buClr>
              <a:buFont typeface="Wingdings" panose="05000000000000000000" pitchFamily="2" charset="2"/>
              <a:buChar char="Ø"/>
            </a:pPr>
            <a:r>
              <a:rPr lang="en-US" altLang="en-US" sz="1600" b="0" dirty="0">
                <a:latin typeface="+mn-lt"/>
                <a:cs typeface="Arial Bold" panose="020B0704020202020204" pitchFamily="34" charset="0"/>
              </a:rPr>
              <a:t>W-2’s</a:t>
            </a:r>
          </a:p>
          <a:p>
            <a:pPr marL="285750" indent="-285750">
              <a:buClr>
                <a:srgbClr val="FF9933"/>
              </a:buClr>
              <a:buFont typeface="Wingdings" panose="05000000000000000000" pitchFamily="2" charset="2"/>
              <a:buChar char="Ø"/>
            </a:pPr>
            <a:r>
              <a:rPr lang="en-US" altLang="en-US" sz="1600" b="0" dirty="0">
                <a:latin typeface="+mn-lt"/>
                <a:cs typeface="Arial Bold" panose="020B0704020202020204" pitchFamily="34" charset="0"/>
              </a:rPr>
              <a:t>Direct deposit information</a:t>
            </a:r>
          </a:p>
          <a:p>
            <a:pPr marL="285750" indent="-285750">
              <a:buClr>
                <a:srgbClr val="FF9933"/>
              </a:buClr>
              <a:buFont typeface="Wingdings" panose="05000000000000000000" pitchFamily="2" charset="2"/>
              <a:buChar char="Ø"/>
            </a:pPr>
            <a:r>
              <a:rPr lang="en-US" altLang="en-US" sz="1600" b="0" dirty="0">
                <a:latin typeface="+mn-lt"/>
                <a:cs typeface="Arial Bold" panose="020B0704020202020204" pitchFamily="34" charset="0"/>
              </a:rPr>
              <a:t>Federal Healthcare insurance (FEHB) enrollment</a:t>
            </a:r>
          </a:p>
          <a:p>
            <a:pPr marL="285750" indent="-285750">
              <a:buClr>
                <a:srgbClr val="FF9933"/>
              </a:buClr>
              <a:buFont typeface="Wingdings" panose="05000000000000000000" pitchFamily="2" charset="2"/>
              <a:buChar char="Ø"/>
            </a:pPr>
            <a:r>
              <a:rPr lang="en-US" altLang="en-US" sz="1600" b="0" dirty="0">
                <a:latin typeface="+mn-lt"/>
                <a:cs typeface="Arial Bold" panose="020B0704020202020204" pitchFamily="34" charset="0"/>
              </a:rPr>
              <a:t>Qualifying life event changes to your healthcare information</a:t>
            </a:r>
          </a:p>
          <a:p>
            <a:pPr marL="285750" indent="-285750">
              <a:buClr>
                <a:srgbClr val="FF9933"/>
              </a:buClr>
              <a:buFont typeface="Wingdings" panose="05000000000000000000" pitchFamily="2" charset="2"/>
              <a:buChar char="Ø"/>
            </a:pPr>
            <a:r>
              <a:rPr lang="en-US" altLang="en-US" sz="1600" b="0" dirty="0">
                <a:latin typeface="+mn-lt"/>
                <a:cs typeface="Arial Bold" panose="020B0704020202020204" pitchFamily="34" charset="0"/>
              </a:rPr>
              <a:t>Health savings (FSA) allotments</a:t>
            </a:r>
          </a:p>
          <a:p>
            <a:pPr marL="285750" indent="-285750">
              <a:buClr>
                <a:srgbClr val="FF9933"/>
              </a:buClr>
              <a:buFont typeface="Wingdings" panose="05000000000000000000" pitchFamily="2" charset="2"/>
              <a:buChar char="Ø"/>
            </a:pPr>
            <a:r>
              <a:rPr lang="en-US" altLang="en-US" sz="1600" b="0" dirty="0">
                <a:latin typeface="+mn-lt"/>
                <a:cs typeface="Arial Bold" panose="020B0704020202020204" pitchFamily="34" charset="0"/>
              </a:rPr>
              <a:t>Federal and State tax withholding allowances</a:t>
            </a:r>
          </a:p>
          <a:p>
            <a:pPr marL="285750" indent="-285750">
              <a:buClr>
                <a:srgbClr val="FF9933"/>
              </a:buClr>
              <a:buFont typeface="Wingdings" panose="05000000000000000000" pitchFamily="2" charset="2"/>
              <a:buChar char="Ø"/>
            </a:pPr>
            <a:r>
              <a:rPr lang="en-US" altLang="en-US" sz="1600" b="0" dirty="0">
                <a:latin typeface="+mn-lt"/>
                <a:cs typeface="Arial Bold" panose="020B0704020202020204" pitchFamily="34" charset="0"/>
              </a:rPr>
              <a:t>Personal address information</a:t>
            </a:r>
          </a:p>
          <a:p>
            <a:pPr marL="285750" indent="-285750">
              <a:buClr>
                <a:srgbClr val="FF9933"/>
              </a:buClr>
              <a:buFont typeface="Wingdings" panose="05000000000000000000" pitchFamily="2" charset="2"/>
              <a:buChar char="Ø"/>
            </a:pPr>
            <a:r>
              <a:rPr lang="en-US" altLang="en-US" sz="1600" b="0" dirty="0">
                <a:latin typeface="+mn-lt"/>
                <a:cs typeface="Arial Bold" panose="020B0704020202020204" pitchFamily="34" charset="0"/>
              </a:rPr>
              <a:t>Thrift Savings Plan and “catch-up” elections</a:t>
            </a:r>
          </a:p>
          <a:p>
            <a:pPr marL="285750" indent="-285750">
              <a:buClr>
                <a:srgbClr val="FF9933"/>
              </a:buClr>
              <a:buFont typeface="Wingdings" panose="05000000000000000000" pitchFamily="2" charset="2"/>
              <a:buChar char="Ø"/>
            </a:pPr>
            <a:r>
              <a:rPr lang="en-US" altLang="en-US" sz="1600" b="0" dirty="0">
                <a:latin typeface="+mn-lt"/>
                <a:cs typeface="Arial Bold" panose="020B0704020202020204" pitchFamily="34" charset="0"/>
              </a:rPr>
              <a:t>Annual Personal Benefits Statements</a:t>
            </a:r>
          </a:p>
        </p:txBody>
      </p:sp>
      <p:sp>
        <p:nvSpPr>
          <p:cNvPr id="4" name="Slide Number Placeholder 3">
            <a:extLst>
              <a:ext uri="{FF2B5EF4-FFF2-40B4-BE49-F238E27FC236}">
                <a16:creationId xmlns:a16="http://schemas.microsoft.com/office/drawing/2014/main" id="{713E310B-66ED-4FDB-5263-2E0C580F14CD}"/>
              </a:ext>
            </a:extLst>
          </p:cNvPr>
          <p:cNvSpPr>
            <a:spLocks noGrp="1"/>
          </p:cNvSpPr>
          <p:nvPr>
            <p:ph type="sldNum" sz="quarter" idx="23"/>
          </p:nvPr>
        </p:nvSpPr>
        <p:spPr/>
        <p:txBody>
          <a:bodyPr/>
          <a:lstStyle/>
          <a:p>
            <a:fld id="{781057C3-FDA3-B146-AA6C-F3C04E67C803}" type="slidenum">
              <a:rPr lang="en-US" b="0" smtClean="0"/>
              <a:pPr/>
              <a:t>23</a:t>
            </a:fld>
            <a:endParaRPr lang="en-US" b="0" dirty="0"/>
          </a:p>
        </p:txBody>
      </p:sp>
    </p:spTree>
    <p:extLst>
      <p:ext uri="{BB962C8B-B14F-4D97-AF65-F5344CB8AC3E}">
        <p14:creationId xmlns:p14="http://schemas.microsoft.com/office/powerpoint/2010/main" val="2981702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EE97-B024-BD45-9A9B-C7454DE5D503}"/>
              </a:ext>
            </a:extLst>
          </p:cNvPr>
          <p:cNvSpPr>
            <a:spLocks noGrp="1"/>
          </p:cNvSpPr>
          <p:nvPr>
            <p:ph type="title"/>
          </p:nvPr>
        </p:nvSpPr>
        <p:spPr/>
        <p:txBody>
          <a:bodyPr/>
          <a:lstStyle/>
          <a:p>
            <a:r>
              <a:rPr lang="en-US" dirty="0"/>
              <a:t>Accessing EPP from IRS Source</a:t>
            </a:r>
          </a:p>
        </p:txBody>
      </p:sp>
      <p:pic>
        <p:nvPicPr>
          <p:cNvPr id="5" name="Picture Placeholder 4" descr="Screenshot IRS Source Page, Benefits section: red arrow points to Employee Personal Page (EPP) link.">
            <a:extLst>
              <a:ext uri="{FF2B5EF4-FFF2-40B4-BE49-F238E27FC236}">
                <a16:creationId xmlns:a16="http://schemas.microsoft.com/office/drawing/2014/main" id="{85AB42C7-9B90-0908-F33E-9DBB8F4DDE8D}"/>
              </a:ext>
            </a:extLst>
          </p:cNvPr>
          <p:cNvPicPr>
            <a:picLocks noGrp="1" noChangeAspect="1"/>
          </p:cNvPicPr>
          <p:nvPr>
            <p:ph type="pic" sz="quarter" idx="24"/>
          </p:nvPr>
        </p:nvPicPr>
        <p:blipFill>
          <a:blip r:embed="rId3"/>
          <a:stretch>
            <a:fillRect/>
          </a:stretch>
        </p:blipFill>
        <p:spPr>
          <a:xfrm>
            <a:off x="645835" y="1235080"/>
            <a:ext cx="7852329" cy="5121084"/>
          </a:xfrm>
          <a:prstGeom prst="rect">
            <a:avLst/>
          </a:prstGeom>
        </p:spPr>
      </p:pic>
      <p:sp>
        <p:nvSpPr>
          <p:cNvPr id="4" name="Slide Number Placeholder 3">
            <a:extLst>
              <a:ext uri="{FF2B5EF4-FFF2-40B4-BE49-F238E27FC236}">
                <a16:creationId xmlns:a16="http://schemas.microsoft.com/office/drawing/2014/main" id="{6E786B18-8E49-70A8-187D-7EA8C7F33A44}"/>
              </a:ext>
            </a:extLst>
          </p:cNvPr>
          <p:cNvSpPr>
            <a:spLocks noGrp="1"/>
          </p:cNvSpPr>
          <p:nvPr>
            <p:ph type="sldNum" sz="quarter" idx="23"/>
          </p:nvPr>
        </p:nvSpPr>
        <p:spPr/>
        <p:txBody>
          <a:bodyPr/>
          <a:lstStyle/>
          <a:p>
            <a:fld id="{781057C3-FDA3-B146-AA6C-F3C04E67C803}" type="slidenum">
              <a:rPr lang="en-US" b="0" smtClean="0"/>
              <a:pPr/>
              <a:t>24</a:t>
            </a:fld>
            <a:endParaRPr lang="en-US" b="0" dirty="0"/>
          </a:p>
        </p:txBody>
      </p:sp>
    </p:spTree>
    <p:extLst>
      <p:ext uri="{BB962C8B-B14F-4D97-AF65-F5344CB8AC3E}">
        <p14:creationId xmlns:p14="http://schemas.microsoft.com/office/powerpoint/2010/main" val="2141338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1A089-19CF-E8EA-1285-4CAD1FE43AD1}"/>
              </a:ext>
            </a:extLst>
          </p:cNvPr>
          <p:cNvSpPr>
            <a:spLocks noGrp="1"/>
          </p:cNvSpPr>
          <p:nvPr>
            <p:ph type="title"/>
          </p:nvPr>
        </p:nvSpPr>
        <p:spPr/>
        <p:txBody>
          <a:bodyPr/>
          <a:lstStyle/>
          <a:p>
            <a:r>
              <a:rPr lang="en-US" dirty="0"/>
              <a:t>Accessing EPP from Home </a:t>
            </a:r>
            <a:r>
              <a:rPr lang="en-US" sz="800" dirty="0">
                <a:solidFill>
                  <a:srgbClr val="FFC000"/>
                </a:solidFill>
              </a:rPr>
              <a:t>1</a:t>
            </a:r>
          </a:p>
        </p:txBody>
      </p:sp>
      <p:sp>
        <p:nvSpPr>
          <p:cNvPr id="3" name="Text Placeholder 2">
            <a:extLst>
              <a:ext uri="{FF2B5EF4-FFF2-40B4-BE49-F238E27FC236}">
                <a16:creationId xmlns:a16="http://schemas.microsoft.com/office/drawing/2014/main" id="{54454846-BC13-03D2-4B22-2DEE5FC239CE}"/>
              </a:ext>
            </a:extLst>
          </p:cNvPr>
          <p:cNvSpPr>
            <a:spLocks noGrp="1"/>
          </p:cNvSpPr>
          <p:nvPr>
            <p:ph type="body" sz="quarter" idx="25"/>
          </p:nvPr>
        </p:nvSpPr>
        <p:spPr>
          <a:xfrm>
            <a:off x="160774" y="1096542"/>
            <a:ext cx="8744577" cy="830262"/>
          </a:xfrm>
        </p:spPr>
        <p:txBody>
          <a:bodyPr/>
          <a:lstStyle/>
          <a:p>
            <a:pPr algn="ctr">
              <a:lnSpc>
                <a:spcPct val="100000"/>
              </a:lnSpc>
              <a:spcBef>
                <a:spcPts val="0"/>
              </a:spcBef>
              <a:spcAft>
                <a:spcPts val="0"/>
              </a:spcAft>
            </a:pPr>
            <a:r>
              <a:rPr lang="en-US" sz="2000" dirty="0"/>
              <a:t>To access My EPP from home, visit the National Finance Center’s home page on the internet by going to </a:t>
            </a:r>
            <a:r>
              <a:rPr lang="en-US" sz="2000" dirty="0">
                <a:hlinkClick r:id="rId3">
                  <a:extLst>
                    <a:ext uri="{A12FA001-AC4F-418D-AE19-62706E023703}">
                      <ahyp:hlinkClr xmlns:ahyp="http://schemas.microsoft.com/office/drawing/2018/hyperlinkcolor" val="tx"/>
                    </a:ext>
                  </a:extLst>
                </a:hlinkClick>
              </a:rPr>
              <a:t>https://www.nfc.usda.gov</a:t>
            </a:r>
            <a:r>
              <a:rPr lang="en-US" sz="2000" dirty="0"/>
              <a:t>.  </a:t>
            </a:r>
          </a:p>
          <a:p>
            <a:pPr algn="ctr">
              <a:lnSpc>
                <a:spcPct val="100000"/>
              </a:lnSpc>
              <a:spcBef>
                <a:spcPts val="0"/>
              </a:spcBef>
              <a:spcAft>
                <a:spcPts val="0"/>
              </a:spcAft>
            </a:pPr>
            <a:r>
              <a:rPr lang="en-US" sz="2000" dirty="0"/>
              <a:t>Select “Applications”</a:t>
            </a:r>
          </a:p>
        </p:txBody>
      </p:sp>
      <p:pic>
        <p:nvPicPr>
          <p:cNvPr id="6" name="Picture Placeholder 5" descr="Screenshot National Finance Center’s Home page.">
            <a:extLst>
              <a:ext uri="{FF2B5EF4-FFF2-40B4-BE49-F238E27FC236}">
                <a16:creationId xmlns:a16="http://schemas.microsoft.com/office/drawing/2014/main" id="{95F7E68C-2BDA-8A6F-229F-F7EBF0921CE1}"/>
              </a:ext>
            </a:extLst>
          </p:cNvPr>
          <p:cNvPicPr>
            <a:picLocks noGrp="1" noChangeAspect="1"/>
          </p:cNvPicPr>
          <p:nvPr>
            <p:ph type="pic" sz="quarter" idx="24"/>
          </p:nvPr>
        </p:nvPicPr>
        <p:blipFill>
          <a:blip r:embed="rId4"/>
          <a:stretch>
            <a:fillRect/>
          </a:stretch>
        </p:blipFill>
        <p:spPr>
          <a:xfrm>
            <a:off x="1238568" y="2225049"/>
            <a:ext cx="7011008" cy="4267570"/>
          </a:xfrm>
          <a:prstGeom prst="rect">
            <a:avLst/>
          </a:prstGeom>
        </p:spPr>
      </p:pic>
      <p:sp>
        <p:nvSpPr>
          <p:cNvPr id="5" name="Slide Number Placeholder 4">
            <a:extLst>
              <a:ext uri="{FF2B5EF4-FFF2-40B4-BE49-F238E27FC236}">
                <a16:creationId xmlns:a16="http://schemas.microsoft.com/office/drawing/2014/main" id="{41A91E5C-2146-BF05-B79B-E98893D512DC}"/>
              </a:ext>
            </a:extLst>
          </p:cNvPr>
          <p:cNvSpPr>
            <a:spLocks noGrp="1"/>
          </p:cNvSpPr>
          <p:nvPr>
            <p:ph type="sldNum" sz="quarter" idx="23"/>
          </p:nvPr>
        </p:nvSpPr>
        <p:spPr/>
        <p:txBody>
          <a:bodyPr/>
          <a:lstStyle/>
          <a:p>
            <a:fld id="{781057C3-FDA3-B146-AA6C-F3C04E67C803}" type="slidenum">
              <a:rPr lang="en-US" b="0" smtClean="0"/>
              <a:pPr/>
              <a:t>25</a:t>
            </a:fld>
            <a:endParaRPr lang="en-US" b="0" dirty="0"/>
          </a:p>
        </p:txBody>
      </p:sp>
    </p:spTree>
    <p:extLst>
      <p:ext uri="{BB962C8B-B14F-4D97-AF65-F5344CB8AC3E}">
        <p14:creationId xmlns:p14="http://schemas.microsoft.com/office/powerpoint/2010/main" val="647435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5D593-6AD0-9C99-B932-D59DA5F2A71C}"/>
              </a:ext>
            </a:extLst>
          </p:cNvPr>
          <p:cNvSpPr>
            <a:spLocks noGrp="1"/>
          </p:cNvSpPr>
          <p:nvPr>
            <p:ph type="title"/>
          </p:nvPr>
        </p:nvSpPr>
        <p:spPr/>
        <p:txBody>
          <a:bodyPr/>
          <a:lstStyle/>
          <a:p>
            <a:r>
              <a:rPr lang="en-US" dirty="0"/>
              <a:t>Accessing EPP from Home </a:t>
            </a:r>
            <a:r>
              <a:rPr lang="en-US" sz="800" dirty="0">
                <a:solidFill>
                  <a:srgbClr val="FFC000"/>
                </a:solidFill>
              </a:rPr>
              <a:t>2</a:t>
            </a:r>
          </a:p>
        </p:txBody>
      </p:sp>
      <p:sp>
        <p:nvSpPr>
          <p:cNvPr id="3" name="Text Placeholder 2">
            <a:extLst>
              <a:ext uri="{FF2B5EF4-FFF2-40B4-BE49-F238E27FC236}">
                <a16:creationId xmlns:a16="http://schemas.microsoft.com/office/drawing/2014/main" id="{E0D1C8C1-9C07-5066-82A3-0AE074CCC36C}"/>
              </a:ext>
            </a:extLst>
          </p:cNvPr>
          <p:cNvSpPr>
            <a:spLocks noGrp="1"/>
          </p:cNvSpPr>
          <p:nvPr>
            <p:ph type="body" sz="quarter" idx="25"/>
          </p:nvPr>
        </p:nvSpPr>
        <p:spPr>
          <a:xfrm>
            <a:off x="1546852" y="1207070"/>
            <a:ext cx="7529513" cy="830262"/>
          </a:xfrm>
        </p:spPr>
        <p:txBody>
          <a:bodyPr/>
          <a:lstStyle/>
          <a:p>
            <a:r>
              <a:rPr lang="en-US" dirty="0"/>
              <a:t>From the drop-down menu select “My EPP”</a:t>
            </a:r>
          </a:p>
        </p:txBody>
      </p:sp>
      <p:pic>
        <p:nvPicPr>
          <p:cNvPr id="6" name="Picture Placeholder 5" descr="Screenshot of Applications Dashboard; Launch an application, red arrow points to My EPP button.">
            <a:extLst>
              <a:ext uri="{FF2B5EF4-FFF2-40B4-BE49-F238E27FC236}">
                <a16:creationId xmlns:a16="http://schemas.microsoft.com/office/drawing/2014/main" id="{D75FA78A-8463-FDEC-07E3-012CC2249EDB}"/>
              </a:ext>
            </a:extLst>
          </p:cNvPr>
          <p:cNvPicPr>
            <a:picLocks noGrp="1" noChangeAspect="1"/>
          </p:cNvPicPr>
          <p:nvPr>
            <p:ph type="pic" sz="quarter" idx="24"/>
          </p:nvPr>
        </p:nvPicPr>
        <p:blipFill>
          <a:blip r:embed="rId3"/>
          <a:stretch>
            <a:fillRect/>
          </a:stretch>
        </p:blipFill>
        <p:spPr>
          <a:xfrm>
            <a:off x="515236" y="1987092"/>
            <a:ext cx="8407113" cy="3834716"/>
          </a:xfrm>
          <a:prstGeom prst="rect">
            <a:avLst/>
          </a:prstGeom>
        </p:spPr>
      </p:pic>
      <p:sp>
        <p:nvSpPr>
          <p:cNvPr id="5" name="Slide Number Placeholder 4">
            <a:extLst>
              <a:ext uri="{FF2B5EF4-FFF2-40B4-BE49-F238E27FC236}">
                <a16:creationId xmlns:a16="http://schemas.microsoft.com/office/drawing/2014/main" id="{8E7848F9-CE06-6F23-3C46-9F7C7BA50400}"/>
              </a:ext>
            </a:extLst>
          </p:cNvPr>
          <p:cNvSpPr>
            <a:spLocks noGrp="1"/>
          </p:cNvSpPr>
          <p:nvPr>
            <p:ph type="sldNum" sz="quarter" idx="23"/>
          </p:nvPr>
        </p:nvSpPr>
        <p:spPr/>
        <p:txBody>
          <a:bodyPr/>
          <a:lstStyle/>
          <a:p>
            <a:fld id="{781057C3-FDA3-B146-AA6C-F3C04E67C803}" type="slidenum">
              <a:rPr lang="en-US" b="0" smtClean="0"/>
              <a:pPr/>
              <a:t>26</a:t>
            </a:fld>
            <a:endParaRPr lang="en-US" b="0" dirty="0"/>
          </a:p>
        </p:txBody>
      </p:sp>
    </p:spTree>
    <p:extLst>
      <p:ext uri="{BB962C8B-B14F-4D97-AF65-F5344CB8AC3E}">
        <p14:creationId xmlns:p14="http://schemas.microsoft.com/office/powerpoint/2010/main" val="2949185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CE30F-A0A7-0FF6-E0BF-25AC42253544}"/>
              </a:ext>
            </a:extLst>
          </p:cNvPr>
          <p:cNvSpPr>
            <a:spLocks noGrp="1"/>
          </p:cNvSpPr>
          <p:nvPr>
            <p:ph type="title"/>
          </p:nvPr>
        </p:nvSpPr>
        <p:spPr/>
        <p:txBody>
          <a:bodyPr/>
          <a:lstStyle/>
          <a:p>
            <a:r>
              <a:rPr lang="en-US" dirty="0"/>
              <a:t>Accessing EPP </a:t>
            </a:r>
            <a:r>
              <a:rPr lang="en-US" sz="800" dirty="0">
                <a:solidFill>
                  <a:srgbClr val="FFC000"/>
                </a:solidFill>
              </a:rPr>
              <a:t>1</a:t>
            </a:r>
          </a:p>
        </p:txBody>
      </p:sp>
      <p:sp>
        <p:nvSpPr>
          <p:cNvPr id="3" name="Text Placeholder 2">
            <a:extLst>
              <a:ext uri="{FF2B5EF4-FFF2-40B4-BE49-F238E27FC236}">
                <a16:creationId xmlns:a16="http://schemas.microsoft.com/office/drawing/2014/main" id="{0A284F7D-DDDE-F3C8-F74C-BB8F97371F0E}"/>
              </a:ext>
            </a:extLst>
          </p:cNvPr>
          <p:cNvSpPr>
            <a:spLocks noGrp="1"/>
          </p:cNvSpPr>
          <p:nvPr>
            <p:ph type="body" sz="quarter" idx="25"/>
          </p:nvPr>
        </p:nvSpPr>
        <p:spPr/>
        <p:txBody>
          <a:bodyPr/>
          <a:lstStyle/>
          <a:p>
            <a:pPr algn="ctr">
              <a:lnSpc>
                <a:spcPct val="100000"/>
              </a:lnSpc>
              <a:spcBef>
                <a:spcPts val="0"/>
              </a:spcBef>
              <a:spcAft>
                <a:spcPts val="0"/>
              </a:spcAft>
            </a:pPr>
            <a:r>
              <a:rPr lang="en-US" dirty="0">
                <a:solidFill>
                  <a:schemeClr val="tx1"/>
                </a:solidFill>
              </a:rPr>
              <a:t>To continue the EPP Login Page select “I Agree”.</a:t>
            </a:r>
          </a:p>
          <a:p>
            <a:pPr algn="ctr">
              <a:lnSpc>
                <a:spcPct val="100000"/>
              </a:lnSpc>
              <a:spcBef>
                <a:spcPts val="0"/>
              </a:spcBef>
              <a:spcAft>
                <a:spcPts val="0"/>
              </a:spcAft>
            </a:pPr>
            <a:r>
              <a:rPr lang="en-US" dirty="0">
                <a:solidFill>
                  <a:schemeClr val="tx1"/>
                </a:solidFill>
              </a:rPr>
              <a:t>You will be directed to the EPP Login Page.  </a:t>
            </a:r>
          </a:p>
        </p:txBody>
      </p:sp>
      <p:pic>
        <p:nvPicPr>
          <p:cNvPr id="6" name="Picture Placeholder 5" descr="Screenshot My EPP login page. ">
            <a:extLst>
              <a:ext uri="{FF2B5EF4-FFF2-40B4-BE49-F238E27FC236}">
                <a16:creationId xmlns:a16="http://schemas.microsoft.com/office/drawing/2014/main" id="{54849CC0-B0D3-FA7D-4626-86C91E352317}"/>
              </a:ext>
            </a:extLst>
          </p:cNvPr>
          <p:cNvPicPr>
            <a:picLocks noGrp="1" noChangeAspect="1"/>
          </p:cNvPicPr>
          <p:nvPr>
            <p:ph type="pic" sz="quarter" idx="24"/>
          </p:nvPr>
        </p:nvPicPr>
        <p:blipFill>
          <a:blip r:embed="rId3"/>
          <a:stretch>
            <a:fillRect/>
          </a:stretch>
        </p:blipFill>
        <p:spPr>
          <a:xfrm>
            <a:off x="641866" y="2102397"/>
            <a:ext cx="7852329" cy="3999323"/>
          </a:xfrm>
          <a:prstGeom prst="rect">
            <a:avLst/>
          </a:prstGeom>
        </p:spPr>
      </p:pic>
      <p:sp>
        <p:nvSpPr>
          <p:cNvPr id="5" name="Slide Number Placeholder 4">
            <a:extLst>
              <a:ext uri="{FF2B5EF4-FFF2-40B4-BE49-F238E27FC236}">
                <a16:creationId xmlns:a16="http://schemas.microsoft.com/office/drawing/2014/main" id="{AA59D85A-2339-4CE1-854F-F49F9C170A57}"/>
              </a:ext>
            </a:extLst>
          </p:cNvPr>
          <p:cNvSpPr>
            <a:spLocks noGrp="1"/>
          </p:cNvSpPr>
          <p:nvPr>
            <p:ph type="sldNum" sz="quarter" idx="23"/>
          </p:nvPr>
        </p:nvSpPr>
        <p:spPr/>
        <p:txBody>
          <a:bodyPr/>
          <a:lstStyle/>
          <a:p>
            <a:fld id="{781057C3-FDA3-B146-AA6C-F3C04E67C803}" type="slidenum">
              <a:rPr lang="en-US" b="0" smtClean="0"/>
              <a:pPr/>
              <a:t>27</a:t>
            </a:fld>
            <a:endParaRPr lang="en-US" b="0" dirty="0"/>
          </a:p>
        </p:txBody>
      </p:sp>
    </p:spTree>
    <p:extLst>
      <p:ext uri="{BB962C8B-B14F-4D97-AF65-F5344CB8AC3E}">
        <p14:creationId xmlns:p14="http://schemas.microsoft.com/office/powerpoint/2010/main" val="3386438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F8C3E-A88A-73CA-C149-52CD9444A879}"/>
              </a:ext>
            </a:extLst>
          </p:cNvPr>
          <p:cNvSpPr>
            <a:spLocks noGrp="1"/>
          </p:cNvSpPr>
          <p:nvPr>
            <p:ph type="title"/>
          </p:nvPr>
        </p:nvSpPr>
        <p:spPr/>
        <p:txBody>
          <a:bodyPr/>
          <a:lstStyle/>
          <a:p>
            <a:r>
              <a:rPr lang="en-US" dirty="0"/>
              <a:t>Accessing EPP </a:t>
            </a:r>
            <a:r>
              <a:rPr lang="en-US" sz="800" dirty="0">
                <a:solidFill>
                  <a:srgbClr val="FFC000"/>
                </a:solidFill>
              </a:rPr>
              <a:t>2</a:t>
            </a:r>
          </a:p>
        </p:txBody>
      </p:sp>
      <p:sp>
        <p:nvSpPr>
          <p:cNvPr id="3" name="Text Placeholder 2">
            <a:extLst>
              <a:ext uri="{FF2B5EF4-FFF2-40B4-BE49-F238E27FC236}">
                <a16:creationId xmlns:a16="http://schemas.microsoft.com/office/drawing/2014/main" id="{A029A980-313F-6D78-6F87-285CED4EDCA8}"/>
              </a:ext>
            </a:extLst>
          </p:cNvPr>
          <p:cNvSpPr>
            <a:spLocks noGrp="1"/>
          </p:cNvSpPr>
          <p:nvPr>
            <p:ph type="body" sz="quarter" idx="25"/>
          </p:nvPr>
        </p:nvSpPr>
        <p:spPr>
          <a:xfrm>
            <a:off x="873613" y="1066398"/>
            <a:ext cx="7529513" cy="830262"/>
          </a:xfrm>
        </p:spPr>
        <p:txBody>
          <a:bodyPr/>
          <a:lstStyle/>
          <a:p>
            <a:pPr algn="ctr">
              <a:lnSpc>
                <a:spcPct val="100000"/>
              </a:lnSpc>
              <a:spcBef>
                <a:spcPts val="0"/>
              </a:spcBef>
              <a:spcAft>
                <a:spcPts val="0"/>
              </a:spcAft>
            </a:pPr>
            <a:r>
              <a:rPr lang="en-US" dirty="0"/>
              <a:t>You will be directed to the EPP Login Page.  </a:t>
            </a:r>
          </a:p>
          <a:p>
            <a:pPr algn="ctr">
              <a:lnSpc>
                <a:spcPct val="100000"/>
              </a:lnSpc>
              <a:spcBef>
                <a:spcPts val="0"/>
              </a:spcBef>
              <a:spcAft>
                <a:spcPts val="0"/>
              </a:spcAft>
            </a:pPr>
            <a:r>
              <a:rPr lang="en-US" dirty="0"/>
              <a:t>Here you will select, “New User Sign-Up”</a:t>
            </a:r>
          </a:p>
        </p:txBody>
      </p:sp>
      <p:pic>
        <p:nvPicPr>
          <p:cNvPr id="6" name="Picture Placeholder 5" descr="Screenshot EPP login page, red arrow points to New User Sign Up option.">
            <a:extLst>
              <a:ext uri="{FF2B5EF4-FFF2-40B4-BE49-F238E27FC236}">
                <a16:creationId xmlns:a16="http://schemas.microsoft.com/office/drawing/2014/main" id="{D696C10A-27D3-0FFF-0375-C6FDB612EC29}"/>
              </a:ext>
            </a:extLst>
          </p:cNvPr>
          <p:cNvPicPr>
            <a:picLocks noGrp="1" noChangeAspect="1"/>
          </p:cNvPicPr>
          <p:nvPr>
            <p:ph type="pic" sz="quarter" idx="24"/>
          </p:nvPr>
        </p:nvPicPr>
        <p:blipFill>
          <a:blip r:embed="rId3"/>
          <a:stretch>
            <a:fillRect/>
          </a:stretch>
        </p:blipFill>
        <p:spPr>
          <a:xfrm>
            <a:off x="1174854" y="2017931"/>
            <a:ext cx="7309738" cy="4523624"/>
          </a:xfrm>
          <a:prstGeom prst="rect">
            <a:avLst/>
          </a:prstGeom>
        </p:spPr>
      </p:pic>
      <p:sp>
        <p:nvSpPr>
          <p:cNvPr id="5" name="Slide Number Placeholder 4">
            <a:extLst>
              <a:ext uri="{FF2B5EF4-FFF2-40B4-BE49-F238E27FC236}">
                <a16:creationId xmlns:a16="http://schemas.microsoft.com/office/drawing/2014/main" id="{8EAB65F2-590D-4409-E8EC-5E91BBC33451}"/>
              </a:ext>
            </a:extLst>
          </p:cNvPr>
          <p:cNvSpPr>
            <a:spLocks noGrp="1"/>
          </p:cNvSpPr>
          <p:nvPr>
            <p:ph type="sldNum" sz="quarter" idx="23"/>
          </p:nvPr>
        </p:nvSpPr>
        <p:spPr/>
        <p:txBody>
          <a:bodyPr/>
          <a:lstStyle/>
          <a:p>
            <a:fld id="{781057C3-FDA3-B146-AA6C-F3C04E67C803}" type="slidenum">
              <a:rPr lang="en-US" b="0" smtClean="0"/>
              <a:pPr/>
              <a:t>28</a:t>
            </a:fld>
            <a:endParaRPr lang="en-US" b="0" dirty="0"/>
          </a:p>
        </p:txBody>
      </p:sp>
    </p:spTree>
    <p:extLst>
      <p:ext uri="{BB962C8B-B14F-4D97-AF65-F5344CB8AC3E}">
        <p14:creationId xmlns:p14="http://schemas.microsoft.com/office/powerpoint/2010/main" val="1133519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FEDC-E105-F5B2-184E-3B02A6660F30}"/>
              </a:ext>
            </a:extLst>
          </p:cNvPr>
          <p:cNvSpPr>
            <a:spLocks noGrp="1"/>
          </p:cNvSpPr>
          <p:nvPr>
            <p:ph type="title"/>
          </p:nvPr>
        </p:nvSpPr>
        <p:spPr/>
        <p:txBody>
          <a:bodyPr/>
          <a:lstStyle/>
          <a:p>
            <a:r>
              <a:rPr lang="en-US" sz="2400" dirty="0"/>
              <a:t>New Employee Accessing EPP for first time</a:t>
            </a:r>
          </a:p>
        </p:txBody>
      </p:sp>
      <p:sp>
        <p:nvSpPr>
          <p:cNvPr id="3" name="Text Placeholder 2">
            <a:extLst>
              <a:ext uri="{FF2B5EF4-FFF2-40B4-BE49-F238E27FC236}">
                <a16:creationId xmlns:a16="http://schemas.microsoft.com/office/drawing/2014/main" id="{92CE8197-4CBD-B0EB-5AB3-23D235B6C619}"/>
              </a:ext>
            </a:extLst>
          </p:cNvPr>
          <p:cNvSpPr>
            <a:spLocks noGrp="1"/>
          </p:cNvSpPr>
          <p:nvPr>
            <p:ph type="body" sz="quarter" idx="24"/>
          </p:nvPr>
        </p:nvSpPr>
        <p:spPr>
          <a:xfrm>
            <a:off x="830698" y="1039563"/>
            <a:ext cx="7489337" cy="5059362"/>
          </a:xfrm>
        </p:spPr>
        <p:txBody>
          <a:bodyPr/>
          <a:lstStyle/>
          <a:p>
            <a:pPr>
              <a:lnSpc>
                <a:spcPct val="100000"/>
              </a:lnSpc>
              <a:spcBef>
                <a:spcPts val="0"/>
              </a:spcBef>
              <a:spcAft>
                <a:spcPts val="0"/>
              </a:spcAft>
              <a:buClr>
                <a:srgbClr val="F68A1E"/>
              </a:buClr>
            </a:pPr>
            <a:r>
              <a:rPr lang="en-US" sz="1600" b="0" dirty="0">
                <a:latin typeface="+mn-lt"/>
                <a:ea typeface="+mn-ea"/>
                <a:cs typeface="+mn-cs"/>
              </a:rPr>
              <a:t>EPP will not be available to you until you have completed and been paid for your first pay period with the agency.</a:t>
            </a:r>
          </a:p>
          <a:p>
            <a:pPr algn="ctr">
              <a:lnSpc>
                <a:spcPct val="100000"/>
              </a:lnSpc>
              <a:spcBef>
                <a:spcPts val="0"/>
              </a:spcBef>
              <a:spcAft>
                <a:spcPts val="1800"/>
              </a:spcAft>
              <a:buClr>
                <a:srgbClr val="F68A1E"/>
              </a:buClr>
            </a:pPr>
            <a:r>
              <a:rPr lang="en-US" dirty="0"/>
              <a:t>If you have been issued an IRS Work Email</a:t>
            </a:r>
          </a:p>
          <a:p>
            <a:pPr marL="285750" indent="-285750">
              <a:lnSpc>
                <a:spcPct val="100000"/>
              </a:lnSpc>
              <a:spcBef>
                <a:spcPts val="0"/>
              </a:spcBef>
              <a:spcAft>
                <a:spcPts val="0"/>
              </a:spcAft>
              <a:buClr>
                <a:srgbClr val="F68A1E"/>
              </a:buClr>
              <a:buFont typeface="Wingdings" panose="05000000000000000000" pitchFamily="2" charset="2"/>
              <a:buChar char="Ø"/>
            </a:pPr>
            <a:r>
              <a:rPr lang="en-US" sz="1600" b="0" dirty="0">
                <a:latin typeface="+mn-lt"/>
                <a:ea typeface="+mn-ea"/>
                <a:cs typeface="+mn-cs"/>
              </a:rPr>
              <a:t>Select “New User Sign-Up”</a:t>
            </a:r>
          </a:p>
          <a:p>
            <a:pPr marL="285750" indent="-285750">
              <a:lnSpc>
                <a:spcPct val="100000"/>
              </a:lnSpc>
              <a:spcBef>
                <a:spcPts val="0"/>
              </a:spcBef>
              <a:spcAft>
                <a:spcPts val="0"/>
              </a:spcAft>
              <a:buClr>
                <a:srgbClr val="F68A1E"/>
              </a:buClr>
              <a:buFont typeface="Wingdings" panose="05000000000000000000" pitchFamily="2" charset="2"/>
              <a:buChar char="Ø"/>
            </a:pPr>
            <a:r>
              <a:rPr lang="en-US" sz="1600" b="0" dirty="0">
                <a:latin typeface="+mn-lt"/>
                <a:ea typeface="+mn-ea"/>
                <a:cs typeface="+mn-cs"/>
              </a:rPr>
              <a:t>Enter your Social Security Number (no dashes) and your date of birth (mm/dd/yyyy), select continue</a:t>
            </a:r>
          </a:p>
          <a:p>
            <a:pPr marL="285750" indent="-285750">
              <a:lnSpc>
                <a:spcPct val="100000"/>
              </a:lnSpc>
              <a:spcBef>
                <a:spcPts val="0"/>
              </a:spcBef>
              <a:spcAft>
                <a:spcPts val="1200"/>
              </a:spcAft>
              <a:buClr>
                <a:srgbClr val="F68A1E"/>
              </a:buClr>
              <a:buFont typeface="Wingdings" panose="05000000000000000000" pitchFamily="2" charset="2"/>
              <a:buChar char="Ø"/>
            </a:pPr>
            <a:r>
              <a:rPr lang="en-US" sz="1600" b="0" dirty="0">
                <a:latin typeface="+mn-lt"/>
                <a:ea typeface="+mn-ea"/>
                <a:cs typeface="+mn-cs"/>
              </a:rPr>
              <a:t>Enter your IRS Work email address in both fields select “Sign-Up”</a:t>
            </a:r>
            <a:endParaRPr lang="en-US" sz="1400" dirty="0"/>
          </a:p>
          <a:p>
            <a:pPr algn="ctr">
              <a:lnSpc>
                <a:spcPct val="100000"/>
              </a:lnSpc>
              <a:spcBef>
                <a:spcPts val="0"/>
              </a:spcBef>
              <a:spcAft>
                <a:spcPts val="1400"/>
              </a:spcAft>
              <a:buClr>
                <a:srgbClr val="F68A1E"/>
              </a:buClr>
            </a:pPr>
            <a:r>
              <a:rPr lang="en-US" dirty="0"/>
              <a:t>If you have NOT or will NOT be issued an IRS Work Email</a:t>
            </a:r>
            <a:endParaRPr lang="en-US" sz="1200" dirty="0"/>
          </a:p>
          <a:p>
            <a:pPr marL="285750" indent="-285750">
              <a:lnSpc>
                <a:spcPct val="100000"/>
              </a:lnSpc>
              <a:spcBef>
                <a:spcPts val="0"/>
              </a:spcBef>
              <a:spcAft>
                <a:spcPts val="0"/>
              </a:spcAft>
              <a:buClr>
                <a:srgbClr val="F68A1E"/>
              </a:buClr>
              <a:buFont typeface="Wingdings" panose="05000000000000000000" pitchFamily="2" charset="2"/>
              <a:buChar char="Ø"/>
            </a:pPr>
            <a:r>
              <a:rPr lang="en-US" sz="1600" b="0" dirty="0">
                <a:latin typeface="+mn-lt"/>
                <a:ea typeface="+mn-ea"/>
                <a:cs typeface="+mn-cs"/>
              </a:rPr>
              <a:t>Contact ERC at 866-743-5748 Options 1 and 1 again and request your SPO PIN.</a:t>
            </a:r>
          </a:p>
          <a:p>
            <a:pPr marL="285750" indent="-285750">
              <a:lnSpc>
                <a:spcPct val="100000"/>
              </a:lnSpc>
              <a:spcBef>
                <a:spcPts val="0"/>
              </a:spcBef>
              <a:spcAft>
                <a:spcPts val="0"/>
              </a:spcAft>
              <a:buClr>
                <a:srgbClr val="F68A1E"/>
              </a:buClr>
              <a:buFont typeface="Wingdings" panose="05000000000000000000" pitchFamily="2" charset="2"/>
              <a:buChar char="Ø"/>
            </a:pPr>
            <a:r>
              <a:rPr lang="en-US" sz="1600" b="0" dirty="0">
                <a:latin typeface="+mn-lt"/>
                <a:ea typeface="+mn-ea"/>
                <a:cs typeface="+mn-cs"/>
              </a:rPr>
              <a:t>From the EPP Login screen select “New User Sign-Up”</a:t>
            </a:r>
          </a:p>
          <a:p>
            <a:pPr marL="285750" indent="-285750">
              <a:lnSpc>
                <a:spcPct val="100000"/>
              </a:lnSpc>
              <a:spcBef>
                <a:spcPts val="0"/>
              </a:spcBef>
              <a:spcAft>
                <a:spcPts val="0"/>
              </a:spcAft>
              <a:buClr>
                <a:srgbClr val="F68A1E"/>
              </a:buClr>
              <a:buFont typeface="Wingdings" panose="05000000000000000000" pitchFamily="2" charset="2"/>
              <a:buChar char="Ø"/>
            </a:pPr>
            <a:r>
              <a:rPr lang="en-US" sz="1600" b="0" dirty="0">
                <a:latin typeface="+mn-lt"/>
                <a:ea typeface="+mn-ea"/>
                <a:cs typeface="+mn-cs"/>
              </a:rPr>
              <a:t>Enter your Social Security Number (no dashes) and your date of birth (mm/dd/yyyy), select continue</a:t>
            </a:r>
          </a:p>
          <a:p>
            <a:pPr marL="285750" indent="-285750">
              <a:lnSpc>
                <a:spcPct val="100000"/>
              </a:lnSpc>
              <a:spcBef>
                <a:spcPts val="0"/>
              </a:spcBef>
              <a:spcAft>
                <a:spcPts val="0"/>
              </a:spcAft>
              <a:buClr>
                <a:srgbClr val="F68A1E"/>
              </a:buClr>
              <a:buFont typeface="Wingdings" panose="05000000000000000000" pitchFamily="2" charset="2"/>
              <a:buChar char="Ø"/>
            </a:pPr>
            <a:r>
              <a:rPr lang="en-US" sz="1600" b="0" dirty="0">
                <a:latin typeface="+mn-lt"/>
                <a:ea typeface="+mn-ea"/>
                <a:cs typeface="+mn-cs"/>
              </a:rPr>
              <a:t>Select, “No Work Email Address”</a:t>
            </a:r>
          </a:p>
          <a:p>
            <a:pPr marL="285750" indent="-285750">
              <a:lnSpc>
                <a:spcPct val="100000"/>
              </a:lnSpc>
              <a:spcBef>
                <a:spcPts val="0"/>
              </a:spcBef>
              <a:spcAft>
                <a:spcPts val="0"/>
              </a:spcAft>
              <a:buClr>
                <a:srgbClr val="F68A1E"/>
              </a:buClr>
              <a:buFont typeface="Wingdings" panose="05000000000000000000" pitchFamily="2" charset="2"/>
              <a:buChar char="Ø"/>
            </a:pPr>
            <a:r>
              <a:rPr lang="en-US" sz="1600" b="0" dirty="0">
                <a:latin typeface="+mn-lt"/>
                <a:ea typeface="+mn-ea"/>
                <a:cs typeface="+mn-cs"/>
              </a:rPr>
              <a:t>Enter the SPO PIN given to you by Payroll, select continue</a:t>
            </a:r>
          </a:p>
          <a:p>
            <a:pPr marL="285750" indent="-285750">
              <a:lnSpc>
                <a:spcPct val="100000"/>
              </a:lnSpc>
              <a:spcBef>
                <a:spcPts val="0"/>
              </a:spcBef>
              <a:spcAft>
                <a:spcPts val="1600"/>
              </a:spcAft>
              <a:buClr>
                <a:srgbClr val="F68A1E"/>
              </a:buClr>
              <a:buFont typeface="Wingdings" panose="05000000000000000000" pitchFamily="2" charset="2"/>
              <a:buChar char="Ø"/>
            </a:pPr>
            <a:r>
              <a:rPr lang="en-US" sz="1600" b="0" dirty="0">
                <a:latin typeface="+mn-lt"/>
                <a:ea typeface="+mn-ea"/>
                <a:cs typeface="+mn-cs"/>
              </a:rPr>
              <a:t>Enter your personal email address in both fields, select “Sign-Up”</a:t>
            </a:r>
            <a:endParaRPr lang="en-US" sz="900" dirty="0"/>
          </a:p>
          <a:p>
            <a:pPr>
              <a:lnSpc>
                <a:spcPct val="100000"/>
              </a:lnSpc>
              <a:spcBef>
                <a:spcPts val="0"/>
              </a:spcBef>
              <a:spcAft>
                <a:spcPts val="0"/>
              </a:spcAft>
              <a:buClr>
                <a:srgbClr val="F68A1E"/>
              </a:buClr>
            </a:pPr>
            <a:r>
              <a:rPr lang="en-US" sz="1600" b="0" dirty="0">
                <a:latin typeface="+mn-lt"/>
                <a:ea typeface="+mn-ea"/>
                <a:cs typeface="+mn-cs"/>
              </a:rPr>
              <a:t>In both cases, the temporary password will be emailed to the email address you entered.  When you receive it, go to the EPP login page. Input your Social Security Number (no dashes) for your User ID and the temporary password in the password field.</a:t>
            </a:r>
          </a:p>
        </p:txBody>
      </p:sp>
      <p:sp>
        <p:nvSpPr>
          <p:cNvPr id="4" name="Slide Number Placeholder 3">
            <a:extLst>
              <a:ext uri="{FF2B5EF4-FFF2-40B4-BE49-F238E27FC236}">
                <a16:creationId xmlns:a16="http://schemas.microsoft.com/office/drawing/2014/main" id="{08599004-F07E-AFF8-DF18-79B05F4F8A95}"/>
              </a:ext>
            </a:extLst>
          </p:cNvPr>
          <p:cNvSpPr>
            <a:spLocks noGrp="1"/>
          </p:cNvSpPr>
          <p:nvPr>
            <p:ph type="sldNum" sz="quarter" idx="23"/>
          </p:nvPr>
        </p:nvSpPr>
        <p:spPr/>
        <p:txBody>
          <a:bodyPr/>
          <a:lstStyle/>
          <a:p>
            <a:fld id="{781057C3-FDA3-B146-AA6C-F3C04E67C803}" type="slidenum">
              <a:rPr lang="en-US" b="0" smtClean="0"/>
              <a:pPr/>
              <a:t>29</a:t>
            </a:fld>
            <a:endParaRPr lang="en-US" b="0" dirty="0"/>
          </a:p>
        </p:txBody>
      </p:sp>
    </p:spTree>
    <p:extLst>
      <p:ext uri="{BB962C8B-B14F-4D97-AF65-F5344CB8AC3E}">
        <p14:creationId xmlns:p14="http://schemas.microsoft.com/office/powerpoint/2010/main" val="2771690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FEEBA6-3548-C718-B23D-8F809954CC60}"/>
              </a:ext>
            </a:extLst>
          </p:cNvPr>
          <p:cNvSpPr>
            <a:spLocks noGrp="1"/>
          </p:cNvSpPr>
          <p:nvPr>
            <p:ph type="title"/>
          </p:nvPr>
        </p:nvSpPr>
        <p:spPr>
          <a:xfrm>
            <a:off x="2453639" y="211781"/>
            <a:ext cx="6461760" cy="579120"/>
          </a:xfrm>
        </p:spPr>
        <p:txBody>
          <a:bodyPr/>
          <a:lstStyle/>
          <a:p>
            <a:r>
              <a:rPr lang="en-US" dirty="0"/>
              <a:t>IRS Source Homepage</a:t>
            </a:r>
          </a:p>
        </p:txBody>
      </p:sp>
      <p:pic>
        <p:nvPicPr>
          <p:cNvPr id="7" name="Picture Placeholder 6" descr="Screenshot IRS Source Homepage; Red arrow points to Employee Resources tab located at top center of the page.">
            <a:extLst>
              <a:ext uri="{FF2B5EF4-FFF2-40B4-BE49-F238E27FC236}">
                <a16:creationId xmlns:a16="http://schemas.microsoft.com/office/drawing/2014/main" id="{CA3E64DC-F558-B888-4718-50F75E5691E3}"/>
              </a:ext>
              <a:ext uri="{C183D7F6-B498-43B3-948B-1728B52AA6E4}">
                <adec:decorative xmlns:adec="http://schemas.microsoft.com/office/drawing/2017/decorative" val="0"/>
              </a:ext>
            </a:extLst>
          </p:cNvPr>
          <p:cNvPicPr>
            <a:picLocks noGrp="1" noChangeAspect="1"/>
          </p:cNvPicPr>
          <p:nvPr>
            <p:ph type="pic" sz="quarter" idx="24"/>
          </p:nvPr>
        </p:nvPicPr>
        <p:blipFill>
          <a:blip r:embed="rId3"/>
          <a:srcRect t="21" b="21"/>
          <a:stretch/>
        </p:blipFill>
        <p:spPr>
          <a:xfrm>
            <a:off x="166688" y="1081088"/>
            <a:ext cx="8748712" cy="5368925"/>
          </a:xfrm>
          <a:prstGeom prst="rect">
            <a:avLst/>
          </a:prstGeom>
        </p:spPr>
      </p:pic>
      <p:sp>
        <p:nvSpPr>
          <p:cNvPr id="3" name="Slide Number Placeholder 2">
            <a:extLst>
              <a:ext uri="{FF2B5EF4-FFF2-40B4-BE49-F238E27FC236}">
                <a16:creationId xmlns:a16="http://schemas.microsoft.com/office/drawing/2014/main" id="{F5129875-1512-A793-4395-58C7188B84D4}"/>
              </a:ext>
            </a:extLst>
          </p:cNvPr>
          <p:cNvSpPr>
            <a:spLocks noGrp="1"/>
          </p:cNvSpPr>
          <p:nvPr>
            <p:ph type="sldNum" sz="quarter" idx="23"/>
          </p:nvPr>
        </p:nvSpPr>
        <p:spPr/>
        <p:txBody>
          <a:bodyPr/>
          <a:lstStyle/>
          <a:p>
            <a:fld id="{781057C3-FDA3-B146-AA6C-F3C04E67C803}" type="slidenum">
              <a:rPr lang="en-US" b="0" smtClean="0"/>
              <a:pPr/>
              <a:t>3</a:t>
            </a:fld>
            <a:endParaRPr lang="en-US" b="0" dirty="0"/>
          </a:p>
        </p:txBody>
      </p:sp>
    </p:spTree>
    <p:extLst>
      <p:ext uri="{BB962C8B-B14F-4D97-AF65-F5344CB8AC3E}">
        <p14:creationId xmlns:p14="http://schemas.microsoft.com/office/powerpoint/2010/main" val="1410481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92541-0994-4339-B03F-ADBF106CE972}"/>
              </a:ext>
            </a:extLst>
          </p:cNvPr>
          <p:cNvSpPr>
            <a:spLocks noGrp="1"/>
          </p:cNvSpPr>
          <p:nvPr>
            <p:ph type="title"/>
          </p:nvPr>
        </p:nvSpPr>
        <p:spPr/>
        <p:txBody>
          <a:bodyPr/>
          <a:lstStyle/>
          <a:p>
            <a:r>
              <a:rPr lang="en-US" sz="2400" dirty="0"/>
              <a:t>Transfer Employee Accessing EPP</a:t>
            </a:r>
          </a:p>
        </p:txBody>
      </p:sp>
      <p:sp>
        <p:nvSpPr>
          <p:cNvPr id="3" name="Text Placeholder 2">
            <a:extLst>
              <a:ext uri="{FF2B5EF4-FFF2-40B4-BE49-F238E27FC236}">
                <a16:creationId xmlns:a16="http://schemas.microsoft.com/office/drawing/2014/main" id="{FB984A8D-26AA-01C3-E147-D26F25E612BB}"/>
              </a:ext>
            </a:extLst>
          </p:cNvPr>
          <p:cNvSpPr>
            <a:spLocks noGrp="1"/>
          </p:cNvSpPr>
          <p:nvPr>
            <p:ph type="body" sz="quarter" idx="24"/>
          </p:nvPr>
        </p:nvSpPr>
        <p:spPr>
          <a:xfrm>
            <a:off x="810599" y="1365722"/>
            <a:ext cx="7495201" cy="1479078"/>
          </a:xfrm>
        </p:spPr>
        <p:txBody>
          <a:bodyPr/>
          <a:lstStyle/>
          <a:p>
            <a:pPr marL="285750" indent="-285750">
              <a:lnSpc>
                <a:spcPct val="100000"/>
              </a:lnSpc>
              <a:spcBef>
                <a:spcPts val="0"/>
              </a:spcBef>
              <a:spcAft>
                <a:spcPts val="0"/>
              </a:spcAft>
              <a:buClr>
                <a:srgbClr val="F68A1E"/>
              </a:buClr>
              <a:buFont typeface="Wingdings" panose="05000000000000000000" pitchFamily="2" charset="2"/>
              <a:buChar char="Ø"/>
            </a:pPr>
            <a:r>
              <a:rPr lang="en-US" sz="2000" b="0" dirty="0">
                <a:latin typeface="+mn-lt"/>
                <a:ea typeface="+mn-ea"/>
                <a:cs typeface="+mn-cs"/>
              </a:rPr>
              <a:t>If you are a transfer employee that previously had an EPP account, you will need to contact the Employee Resource Center and request that a Doc 444 be submitted to update your account with IRS information. </a:t>
            </a:r>
            <a:endParaRPr lang="en-US" dirty="0"/>
          </a:p>
        </p:txBody>
      </p:sp>
      <p:sp>
        <p:nvSpPr>
          <p:cNvPr id="4" name="Slide Number Placeholder 3">
            <a:extLst>
              <a:ext uri="{FF2B5EF4-FFF2-40B4-BE49-F238E27FC236}">
                <a16:creationId xmlns:a16="http://schemas.microsoft.com/office/drawing/2014/main" id="{48B4C188-67CC-3AF1-C697-C8443699A7EB}"/>
              </a:ext>
            </a:extLst>
          </p:cNvPr>
          <p:cNvSpPr>
            <a:spLocks noGrp="1"/>
          </p:cNvSpPr>
          <p:nvPr>
            <p:ph type="sldNum" sz="quarter" idx="23"/>
          </p:nvPr>
        </p:nvSpPr>
        <p:spPr/>
        <p:txBody>
          <a:bodyPr/>
          <a:lstStyle/>
          <a:p>
            <a:fld id="{781057C3-FDA3-B146-AA6C-F3C04E67C803}" type="slidenum">
              <a:rPr lang="en-US" b="0" smtClean="0"/>
              <a:pPr/>
              <a:t>30</a:t>
            </a:fld>
            <a:endParaRPr lang="en-US" b="0" dirty="0"/>
          </a:p>
        </p:txBody>
      </p:sp>
    </p:spTree>
    <p:extLst>
      <p:ext uri="{BB962C8B-B14F-4D97-AF65-F5344CB8AC3E}">
        <p14:creationId xmlns:p14="http://schemas.microsoft.com/office/powerpoint/2010/main" val="1774665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5BB33-8AF4-738E-4982-5C81229F1B89}"/>
              </a:ext>
            </a:extLst>
          </p:cNvPr>
          <p:cNvSpPr>
            <a:spLocks noGrp="1"/>
          </p:cNvSpPr>
          <p:nvPr>
            <p:ph type="title"/>
          </p:nvPr>
        </p:nvSpPr>
        <p:spPr/>
        <p:txBody>
          <a:bodyPr/>
          <a:lstStyle/>
          <a:p>
            <a:r>
              <a:rPr lang="en-US" dirty="0"/>
              <a:t>EPP Two-Step Authentication</a:t>
            </a:r>
          </a:p>
        </p:txBody>
      </p:sp>
      <p:sp>
        <p:nvSpPr>
          <p:cNvPr id="3" name="Text Placeholder 2">
            <a:extLst>
              <a:ext uri="{FF2B5EF4-FFF2-40B4-BE49-F238E27FC236}">
                <a16:creationId xmlns:a16="http://schemas.microsoft.com/office/drawing/2014/main" id="{0EEF651C-EED7-85A2-9093-F03FEB41467C}"/>
              </a:ext>
            </a:extLst>
          </p:cNvPr>
          <p:cNvSpPr>
            <a:spLocks noGrp="1"/>
          </p:cNvSpPr>
          <p:nvPr>
            <p:ph type="body" sz="quarter" idx="24"/>
          </p:nvPr>
        </p:nvSpPr>
        <p:spPr>
          <a:xfrm>
            <a:off x="960120" y="1821180"/>
            <a:ext cx="7223760" cy="2613426"/>
          </a:xfrm>
        </p:spPr>
        <p:txBody>
          <a:bodyPr/>
          <a:lstStyle/>
          <a:p>
            <a:pPr>
              <a:lnSpc>
                <a:spcPct val="100000"/>
              </a:lnSpc>
              <a:spcBef>
                <a:spcPts val="0"/>
              </a:spcBef>
              <a:spcAft>
                <a:spcPts val="2400"/>
              </a:spcAft>
            </a:pPr>
            <a:r>
              <a:rPr lang="en-US" sz="2400" b="0" dirty="0"/>
              <a:t>EPP has a two-step authentication process to strengthen the security posture regarding employee’s information.</a:t>
            </a:r>
          </a:p>
          <a:p>
            <a:r>
              <a:rPr lang="en-US" sz="2400" b="0" dirty="0"/>
              <a:t>You will be asked to authenticate each time you log into EPP. </a:t>
            </a:r>
          </a:p>
        </p:txBody>
      </p:sp>
      <p:sp>
        <p:nvSpPr>
          <p:cNvPr id="4" name="Slide Number Placeholder 3">
            <a:extLst>
              <a:ext uri="{FF2B5EF4-FFF2-40B4-BE49-F238E27FC236}">
                <a16:creationId xmlns:a16="http://schemas.microsoft.com/office/drawing/2014/main" id="{DF8899D0-E723-2AE6-3FC3-50AE6FA9BD2F}"/>
              </a:ext>
            </a:extLst>
          </p:cNvPr>
          <p:cNvSpPr>
            <a:spLocks noGrp="1"/>
          </p:cNvSpPr>
          <p:nvPr>
            <p:ph type="sldNum" sz="quarter" idx="23"/>
          </p:nvPr>
        </p:nvSpPr>
        <p:spPr/>
        <p:txBody>
          <a:bodyPr/>
          <a:lstStyle/>
          <a:p>
            <a:fld id="{781057C3-FDA3-B146-AA6C-F3C04E67C803}" type="slidenum">
              <a:rPr lang="en-US" b="0" smtClean="0"/>
              <a:pPr/>
              <a:t>31</a:t>
            </a:fld>
            <a:endParaRPr lang="en-US" b="0" dirty="0"/>
          </a:p>
        </p:txBody>
      </p:sp>
    </p:spTree>
    <p:extLst>
      <p:ext uri="{BB962C8B-B14F-4D97-AF65-F5344CB8AC3E}">
        <p14:creationId xmlns:p14="http://schemas.microsoft.com/office/powerpoint/2010/main" val="4050659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2B7C5-684C-93FC-B5F0-8EFC1BEAD65E}"/>
              </a:ext>
            </a:extLst>
          </p:cNvPr>
          <p:cNvSpPr>
            <a:spLocks noGrp="1"/>
          </p:cNvSpPr>
          <p:nvPr>
            <p:ph type="title"/>
          </p:nvPr>
        </p:nvSpPr>
        <p:spPr/>
        <p:txBody>
          <a:bodyPr/>
          <a:lstStyle/>
          <a:p>
            <a:r>
              <a:rPr lang="en-US" dirty="0"/>
              <a:t>EPP Menu Home Page</a:t>
            </a:r>
          </a:p>
        </p:txBody>
      </p:sp>
      <p:sp>
        <p:nvSpPr>
          <p:cNvPr id="3" name="Text Placeholder 2">
            <a:extLst>
              <a:ext uri="{FF2B5EF4-FFF2-40B4-BE49-F238E27FC236}">
                <a16:creationId xmlns:a16="http://schemas.microsoft.com/office/drawing/2014/main" id="{E971ED2F-882F-B87D-D14B-7BFF4BE9847C}"/>
              </a:ext>
            </a:extLst>
          </p:cNvPr>
          <p:cNvSpPr>
            <a:spLocks noGrp="1"/>
          </p:cNvSpPr>
          <p:nvPr>
            <p:ph type="body" sz="quarter" idx="25"/>
          </p:nvPr>
        </p:nvSpPr>
        <p:spPr>
          <a:xfrm>
            <a:off x="763083" y="1176928"/>
            <a:ext cx="7875226" cy="830262"/>
          </a:xfrm>
        </p:spPr>
        <p:txBody>
          <a:bodyPr/>
          <a:lstStyle/>
          <a:p>
            <a:r>
              <a:rPr lang="en-US" sz="2000" dirty="0"/>
              <a:t>When successfully logged into EPP, you’ll see a list of payroll topics.  To make changes or view statements select a topic</a:t>
            </a:r>
          </a:p>
        </p:txBody>
      </p:sp>
      <p:pic>
        <p:nvPicPr>
          <p:cNvPr id="6" name="Picture Placeholder 5" descr="Screenshot EPP Menu Home page, list of payroll topics.">
            <a:extLst>
              <a:ext uri="{FF2B5EF4-FFF2-40B4-BE49-F238E27FC236}">
                <a16:creationId xmlns:a16="http://schemas.microsoft.com/office/drawing/2014/main" id="{8F3F8099-38CB-B1C1-1D1F-B30F3CE56DDA}"/>
              </a:ext>
            </a:extLst>
          </p:cNvPr>
          <p:cNvPicPr>
            <a:picLocks noGrp="1" noChangeAspect="1"/>
          </p:cNvPicPr>
          <p:nvPr>
            <p:ph type="pic" sz="quarter" idx="24"/>
          </p:nvPr>
        </p:nvPicPr>
        <p:blipFill>
          <a:blip r:embed="rId3"/>
          <a:stretch>
            <a:fillRect/>
          </a:stretch>
        </p:blipFill>
        <p:spPr>
          <a:xfrm>
            <a:off x="1375164" y="2020855"/>
            <a:ext cx="6840305" cy="4395597"/>
          </a:xfrm>
          <a:prstGeom prst="rect">
            <a:avLst/>
          </a:prstGeom>
        </p:spPr>
      </p:pic>
      <p:sp>
        <p:nvSpPr>
          <p:cNvPr id="5" name="Slide Number Placeholder 4">
            <a:extLst>
              <a:ext uri="{FF2B5EF4-FFF2-40B4-BE49-F238E27FC236}">
                <a16:creationId xmlns:a16="http://schemas.microsoft.com/office/drawing/2014/main" id="{22CBF343-FB93-0697-0FBD-F5CA191960E9}"/>
              </a:ext>
            </a:extLst>
          </p:cNvPr>
          <p:cNvSpPr>
            <a:spLocks noGrp="1"/>
          </p:cNvSpPr>
          <p:nvPr>
            <p:ph type="sldNum" sz="quarter" idx="23"/>
          </p:nvPr>
        </p:nvSpPr>
        <p:spPr/>
        <p:txBody>
          <a:bodyPr/>
          <a:lstStyle/>
          <a:p>
            <a:fld id="{781057C3-FDA3-B146-AA6C-F3C04E67C803}" type="slidenum">
              <a:rPr lang="en-US" b="0" smtClean="0"/>
              <a:pPr/>
              <a:t>32</a:t>
            </a:fld>
            <a:endParaRPr lang="en-US" b="0" dirty="0"/>
          </a:p>
        </p:txBody>
      </p:sp>
    </p:spTree>
    <p:extLst>
      <p:ext uri="{BB962C8B-B14F-4D97-AF65-F5344CB8AC3E}">
        <p14:creationId xmlns:p14="http://schemas.microsoft.com/office/powerpoint/2010/main" val="260296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28A32-4DE3-C77D-69C7-0BAA3DF36AC1}"/>
              </a:ext>
            </a:extLst>
          </p:cNvPr>
          <p:cNvSpPr>
            <a:spLocks noGrp="1"/>
          </p:cNvSpPr>
          <p:nvPr>
            <p:ph type="title"/>
          </p:nvPr>
        </p:nvSpPr>
        <p:spPr/>
        <p:txBody>
          <a:bodyPr/>
          <a:lstStyle/>
          <a:p>
            <a:r>
              <a:rPr lang="en-US" dirty="0"/>
              <a:t>Making EPP Changes </a:t>
            </a:r>
            <a:r>
              <a:rPr lang="en-US" sz="800" dirty="0">
                <a:solidFill>
                  <a:srgbClr val="FFC000"/>
                </a:solidFill>
              </a:rPr>
              <a:t>1</a:t>
            </a:r>
          </a:p>
        </p:txBody>
      </p:sp>
      <p:sp>
        <p:nvSpPr>
          <p:cNvPr id="3" name="Text Placeholder 2">
            <a:extLst>
              <a:ext uri="{FF2B5EF4-FFF2-40B4-BE49-F238E27FC236}">
                <a16:creationId xmlns:a16="http://schemas.microsoft.com/office/drawing/2014/main" id="{95CFDB89-2899-736B-B504-64C2281F735F}"/>
              </a:ext>
            </a:extLst>
          </p:cNvPr>
          <p:cNvSpPr>
            <a:spLocks noGrp="1"/>
          </p:cNvSpPr>
          <p:nvPr>
            <p:ph type="body" sz="quarter" idx="25"/>
          </p:nvPr>
        </p:nvSpPr>
        <p:spPr>
          <a:xfrm>
            <a:off x="1737773" y="1126686"/>
            <a:ext cx="7529513" cy="830262"/>
          </a:xfrm>
        </p:spPr>
        <p:txBody>
          <a:bodyPr/>
          <a:lstStyle/>
          <a:p>
            <a:r>
              <a:rPr lang="en-US" sz="2000" dirty="0"/>
              <a:t>To make a change, select any option from the menu</a:t>
            </a:r>
          </a:p>
        </p:txBody>
      </p:sp>
      <p:pic>
        <p:nvPicPr>
          <p:cNvPr id="6" name="Picture Placeholder 5" descr="Screenshot EPP Menu Home page, list of payroll topics. Red arrow points to Financial Allotments Topic.">
            <a:extLst>
              <a:ext uri="{FF2B5EF4-FFF2-40B4-BE49-F238E27FC236}">
                <a16:creationId xmlns:a16="http://schemas.microsoft.com/office/drawing/2014/main" id="{874DA716-9EA9-392D-C09B-606A7B9240BD}"/>
              </a:ext>
            </a:extLst>
          </p:cNvPr>
          <p:cNvPicPr>
            <a:picLocks noGrp="1" noChangeAspect="1"/>
          </p:cNvPicPr>
          <p:nvPr>
            <p:ph type="pic" sz="quarter" idx="24"/>
          </p:nvPr>
        </p:nvPicPr>
        <p:blipFill>
          <a:blip r:embed="rId3"/>
          <a:stretch>
            <a:fillRect/>
          </a:stretch>
        </p:blipFill>
        <p:spPr>
          <a:xfrm>
            <a:off x="506773" y="1759959"/>
            <a:ext cx="8161948" cy="4557020"/>
          </a:xfrm>
          <a:prstGeom prst="rect">
            <a:avLst/>
          </a:prstGeom>
        </p:spPr>
      </p:pic>
      <p:sp>
        <p:nvSpPr>
          <p:cNvPr id="5" name="Slide Number Placeholder 4">
            <a:extLst>
              <a:ext uri="{FF2B5EF4-FFF2-40B4-BE49-F238E27FC236}">
                <a16:creationId xmlns:a16="http://schemas.microsoft.com/office/drawing/2014/main" id="{867AF803-A1F6-B6E3-67F8-9306315C8178}"/>
              </a:ext>
            </a:extLst>
          </p:cNvPr>
          <p:cNvSpPr>
            <a:spLocks noGrp="1"/>
          </p:cNvSpPr>
          <p:nvPr>
            <p:ph type="sldNum" sz="quarter" idx="23"/>
          </p:nvPr>
        </p:nvSpPr>
        <p:spPr/>
        <p:txBody>
          <a:bodyPr/>
          <a:lstStyle/>
          <a:p>
            <a:fld id="{781057C3-FDA3-B146-AA6C-F3C04E67C803}" type="slidenum">
              <a:rPr lang="en-US" b="0" smtClean="0"/>
              <a:pPr/>
              <a:t>33</a:t>
            </a:fld>
            <a:endParaRPr lang="en-US" b="0" dirty="0"/>
          </a:p>
        </p:txBody>
      </p:sp>
    </p:spTree>
    <p:extLst>
      <p:ext uri="{BB962C8B-B14F-4D97-AF65-F5344CB8AC3E}">
        <p14:creationId xmlns:p14="http://schemas.microsoft.com/office/powerpoint/2010/main" val="478547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D4882-B686-0830-C1F8-2A29A2914ACF}"/>
              </a:ext>
            </a:extLst>
          </p:cNvPr>
          <p:cNvSpPr>
            <a:spLocks noGrp="1"/>
          </p:cNvSpPr>
          <p:nvPr>
            <p:ph type="title"/>
          </p:nvPr>
        </p:nvSpPr>
        <p:spPr/>
        <p:txBody>
          <a:bodyPr/>
          <a:lstStyle/>
          <a:p>
            <a:r>
              <a:rPr lang="en-US" dirty="0"/>
              <a:t>Making EPP Changes </a:t>
            </a:r>
            <a:r>
              <a:rPr lang="en-US" sz="800" dirty="0">
                <a:solidFill>
                  <a:srgbClr val="FFC000"/>
                </a:solidFill>
              </a:rPr>
              <a:t>2</a:t>
            </a:r>
          </a:p>
        </p:txBody>
      </p:sp>
      <p:sp>
        <p:nvSpPr>
          <p:cNvPr id="3" name="Text Placeholder 2">
            <a:extLst>
              <a:ext uri="{FF2B5EF4-FFF2-40B4-BE49-F238E27FC236}">
                <a16:creationId xmlns:a16="http://schemas.microsoft.com/office/drawing/2014/main" id="{A42E541A-3602-2725-F117-6ED313AA18D3}"/>
              </a:ext>
            </a:extLst>
          </p:cNvPr>
          <p:cNvSpPr>
            <a:spLocks noGrp="1"/>
          </p:cNvSpPr>
          <p:nvPr>
            <p:ph type="body" sz="quarter" idx="25"/>
          </p:nvPr>
        </p:nvSpPr>
        <p:spPr>
          <a:xfrm>
            <a:off x="843469" y="1070547"/>
            <a:ext cx="7529513" cy="830262"/>
          </a:xfrm>
        </p:spPr>
        <p:txBody>
          <a:bodyPr/>
          <a:lstStyle/>
          <a:p>
            <a:pPr>
              <a:lnSpc>
                <a:spcPct val="100000"/>
              </a:lnSpc>
              <a:spcBef>
                <a:spcPts val="0"/>
              </a:spcBef>
              <a:spcAft>
                <a:spcPts val="0"/>
              </a:spcAft>
            </a:pPr>
            <a:r>
              <a:rPr lang="en-US" dirty="0"/>
              <a:t>Select the Self-Service tab, and follow the prompts on the upcoming screens</a:t>
            </a:r>
          </a:p>
        </p:txBody>
      </p:sp>
      <p:pic>
        <p:nvPicPr>
          <p:cNvPr id="10" name="Picture Placeholder 9" descr="Screenshot Financial Allotments page,  red arrow points to Self-Service button on top right of screen.">
            <a:extLst>
              <a:ext uri="{FF2B5EF4-FFF2-40B4-BE49-F238E27FC236}">
                <a16:creationId xmlns:a16="http://schemas.microsoft.com/office/drawing/2014/main" id="{9FD9F0D3-57A2-CFBC-B479-D6836ED8A2D7}"/>
              </a:ext>
            </a:extLst>
          </p:cNvPr>
          <p:cNvPicPr>
            <a:picLocks noGrp="1" noChangeAspect="1"/>
          </p:cNvPicPr>
          <p:nvPr>
            <p:ph type="pic" sz="quarter" idx="24"/>
          </p:nvPr>
        </p:nvPicPr>
        <p:blipFill>
          <a:blip r:embed="rId3"/>
          <a:stretch/>
        </p:blipFill>
        <p:spPr>
          <a:xfrm>
            <a:off x="853439" y="1925192"/>
            <a:ext cx="7669433" cy="4163929"/>
          </a:xfrm>
          <a:prstGeom prst="rect">
            <a:avLst/>
          </a:prstGeom>
        </p:spPr>
      </p:pic>
      <p:sp>
        <p:nvSpPr>
          <p:cNvPr id="5" name="Slide Number Placeholder 4">
            <a:extLst>
              <a:ext uri="{FF2B5EF4-FFF2-40B4-BE49-F238E27FC236}">
                <a16:creationId xmlns:a16="http://schemas.microsoft.com/office/drawing/2014/main" id="{B383C728-32B5-2803-D97C-C2682E58F19C}"/>
              </a:ext>
            </a:extLst>
          </p:cNvPr>
          <p:cNvSpPr>
            <a:spLocks noGrp="1"/>
          </p:cNvSpPr>
          <p:nvPr>
            <p:ph type="sldNum" sz="quarter" idx="23"/>
          </p:nvPr>
        </p:nvSpPr>
        <p:spPr/>
        <p:txBody>
          <a:bodyPr/>
          <a:lstStyle/>
          <a:p>
            <a:fld id="{781057C3-FDA3-B146-AA6C-F3C04E67C803}" type="slidenum">
              <a:rPr lang="en-US" b="0" smtClean="0"/>
              <a:pPr/>
              <a:t>34</a:t>
            </a:fld>
            <a:endParaRPr lang="en-US" b="0" dirty="0"/>
          </a:p>
        </p:txBody>
      </p:sp>
    </p:spTree>
    <p:extLst>
      <p:ext uri="{BB962C8B-B14F-4D97-AF65-F5344CB8AC3E}">
        <p14:creationId xmlns:p14="http://schemas.microsoft.com/office/powerpoint/2010/main" val="1408054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178FB-5AF6-D018-2811-6BB9FB673076}"/>
              </a:ext>
            </a:extLst>
          </p:cNvPr>
          <p:cNvSpPr>
            <a:spLocks noGrp="1"/>
          </p:cNvSpPr>
          <p:nvPr>
            <p:ph type="title"/>
          </p:nvPr>
        </p:nvSpPr>
        <p:spPr/>
        <p:txBody>
          <a:bodyPr/>
          <a:lstStyle/>
          <a:p>
            <a:r>
              <a:rPr lang="en-US" dirty="0"/>
              <a:t>Employee Self Help Tools</a:t>
            </a:r>
          </a:p>
        </p:txBody>
      </p:sp>
      <p:sp>
        <p:nvSpPr>
          <p:cNvPr id="3" name="Text Placeholder 2">
            <a:extLst>
              <a:ext uri="{FF2B5EF4-FFF2-40B4-BE49-F238E27FC236}">
                <a16:creationId xmlns:a16="http://schemas.microsoft.com/office/drawing/2014/main" id="{01A5B51B-F6EF-145C-ABE1-9016936EA052}"/>
              </a:ext>
            </a:extLst>
          </p:cNvPr>
          <p:cNvSpPr>
            <a:spLocks noGrp="1"/>
          </p:cNvSpPr>
          <p:nvPr>
            <p:ph type="body" sz="quarter" idx="24"/>
          </p:nvPr>
        </p:nvSpPr>
        <p:spPr>
          <a:xfrm>
            <a:off x="710117" y="1385817"/>
            <a:ext cx="7620000" cy="3910083"/>
          </a:xfrm>
        </p:spPr>
        <p:txBody>
          <a:bodyPr/>
          <a:lstStyle/>
          <a:p>
            <a:pPr marL="457200" indent="-457200">
              <a:lnSpc>
                <a:spcPct val="100000"/>
              </a:lnSpc>
              <a:spcAft>
                <a:spcPts val="3000"/>
              </a:spcAft>
              <a:buClr>
                <a:srgbClr val="F68A1E"/>
              </a:buClr>
              <a:buSzPct val="100000"/>
              <a:buFont typeface="Arial" panose="020B0604020202020204" pitchFamily="34" charset="0"/>
              <a:buChar char="•"/>
              <a:defRPr/>
            </a:pPr>
            <a:r>
              <a:rPr lang="en-US" altLang="en-US" sz="2800" b="0" dirty="0"/>
              <a:t>You will receive multiple passwords and/or Personal Identification Numbers (PIN) by email or mail.  Each one is specific to a particular system that enables you to perform payroll or personnel related transactions  </a:t>
            </a:r>
            <a:endParaRPr lang="en-US" altLang="en-US" b="0" dirty="0"/>
          </a:p>
          <a:p>
            <a:pPr algn="ctr">
              <a:lnSpc>
                <a:spcPct val="100000"/>
              </a:lnSpc>
              <a:buClr>
                <a:srgbClr val="F68A1E"/>
              </a:buClr>
              <a:buSzPct val="80000"/>
              <a:defRPr/>
            </a:pPr>
            <a:r>
              <a:rPr lang="en-US" altLang="en-US" b="0" dirty="0"/>
              <a:t>   </a:t>
            </a:r>
            <a:r>
              <a:rPr lang="en-US" altLang="en-US" sz="2800" dirty="0"/>
              <a:t>DO NOT LOSE THEM!</a:t>
            </a:r>
            <a:endParaRPr lang="en-US" dirty="0"/>
          </a:p>
        </p:txBody>
      </p:sp>
      <p:sp>
        <p:nvSpPr>
          <p:cNvPr id="4" name="Slide Number Placeholder 3">
            <a:extLst>
              <a:ext uri="{FF2B5EF4-FFF2-40B4-BE49-F238E27FC236}">
                <a16:creationId xmlns:a16="http://schemas.microsoft.com/office/drawing/2014/main" id="{711BB306-E2E4-A205-1417-6B4084557B59}"/>
              </a:ext>
            </a:extLst>
          </p:cNvPr>
          <p:cNvSpPr>
            <a:spLocks noGrp="1"/>
          </p:cNvSpPr>
          <p:nvPr>
            <p:ph type="sldNum" sz="quarter" idx="23"/>
          </p:nvPr>
        </p:nvSpPr>
        <p:spPr/>
        <p:txBody>
          <a:bodyPr/>
          <a:lstStyle/>
          <a:p>
            <a:fld id="{781057C3-FDA3-B146-AA6C-F3C04E67C803}" type="slidenum">
              <a:rPr lang="en-US" b="0" smtClean="0"/>
              <a:pPr/>
              <a:t>35</a:t>
            </a:fld>
            <a:endParaRPr lang="en-US" b="0" dirty="0"/>
          </a:p>
        </p:txBody>
      </p:sp>
    </p:spTree>
    <p:extLst>
      <p:ext uri="{BB962C8B-B14F-4D97-AF65-F5344CB8AC3E}">
        <p14:creationId xmlns:p14="http://schemas.microsoft.com/office/powerpoint/2010/main" val="1113073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62F3-953D-4C22-84AC-D1F94A887044}"/>
              </a:ext>
            </a:extLst>
          </p:cNvPr>
          <p:cNvSpPr>
            <a:spLocks noGrp="1"/>
          </p:cNvSpPr>
          <p:nvPr>
            <p:ph type="title"/>
          </p:nvPr>
        </p:nvSpPr>
        <p:spPr/>
        <p:txBody>
          <a:bodyPr/>
          <a:lstStyle/>
          <a:p>
            <a:r>
              <a:rPr lang="en-US" sz="2400" dirty="0"/>
              <a:t>Seasonal Employees – Full or Part Time</a:t>
            </a:r>
            <a:br>
              <a:rPr lang="en-US" sz="2400" dirty="0"/>
            </a:br>
            <a:r>
              <a:rPr lang="en-US" sz="2400" dirty="0"/>
              <a:t>Health and Life Insurance</a:t>
            </a:r>
          </a:p>
        </p:txBody>
      </p:sp>
      <p:sp>
        <p:nvSpPr>
          <p:cNvPr id="3" name="Text Placeholder 2">
            <a:extLst>
              <a:ext uri="{FF2B5EF4-FFF2-40B4-BE49-F238E27FC236}">
                <a16:creationId xmlns:a16="http://schemas.microsoft.com/office/drawing/2014/main" id="{271BD11E-3C3D-0A55-70ED-C66F3B684098}"/>
              </a:ext>
            </a:extLst>
          </p:cNvPr>
          <p:cNvSpPr>
            <a:spLocks noGrp="1"/>
          </p:cNvSpPr>
          <p:nvPr>
            <p:ph type="body" sz="quarter" idx="24"/>
          </p:nvPr>
        </p:nvSpPr>
        <p:spPr>
          <a:xfrm>
            <a:off x="552660" y="1255190"/>
            <a:ext cx="8028842" cy="5059362"/>
          </a:xfrm>
        </p:spPr>
        <p:txBody>
          <a:bodyPr/>
          <a:lstStyle/>
          <a:p>
            <a:pPr>
              <a:lnSpc>
                <a:spcPct val="150000"/>
              </a:lnSpc>
              <a:buClr>
                <a:srgbClr val="F68A1E"/>
              </a:buClr>
              <a:buFont typeface="Wingdings" panose="05000000000000000000" pitchFamily="2" charset="2"/>
              <a:buChar char="Ø"/>
            </a:pPr>
            <a:r>
              <a:rPr lang="en-US" sz="1600" b="0" dirty="0">
                <a:latin typeface="Arial" panose="020B0604020202020204" pitchFamily="34" charset="0"/>
                <a:cs typeface="Arial" panose="020B0604020202020204" pitchFamily="34" charset="0"/>
              </a:rPr>
              <a:t>Federal Employee Health Benefit (FEHB) Eligibility: Seasonal employees who work six months or more during the current season/year and are expected to work six months or more during each subsequent year can be certified for both Health (FEHB) and Life (FEGLI) insurance. Full-time seasonal employees will receive the same government contribution as full-time permanent employees. Part-Time seasonal employees are covered under the Part-time Career Act and will have their FEHB premium prorated based on the number of hours they work. (Note: employees may only be certified for FEHB once per appointment).</a:t>
            </a:r>
          </a:p>
          <a:p>
            <a:pPr>
              <a:lnSpc>
                <a:spcPct val="150000"/>
              </a:lnSpc>
              <a:buClr>
                <a:srgbClr val="F68A1E"/>
              </a:buClr>
              <a:buFont typeface="Wingdings" panose="05000000000000000000" pitchFamily="2" charset="2"/>
              <a:buChar char="Ø"/>
            </a:pPr>
            <a:r>
              <a:rPr lang="en-US" sz="1600" b="0" dirty="0">
                <a:latin typeface="Arial" panose="020B0604020202020204" pitchFamily="34" charset="0"/>
                <a:cs typeface="Arial" panose="020B0604020202020204" pitchFamily="34" charset="0"/>
              </a:rPr>
              <a:t>Federal Employee Group Life Insurance (FEGLI) Eligibility: Generally, basic life insurance is automatic if you have a permanent appointment or convert to a permanent appointment, are a permanent, part-time employee, or are in a position with Federal retirement coverage, or are on a temporary appointment exceeding one year.</a:t>
            </a:r>
            <a:endParaRPr lang="en-US" dirty="0"/>
          </a:p>
        </p:txBody>
      </p:sp>
      <p:sp>
        <p:nvSpPr>
          <p:cNvPr id="4" name="Slide Number Placeholder 3">
            <a:extLst>
              <a:ext uri="{FF2B5EF4-FFF2-40B4-BE49-F238E27FC236}">
                <a16:creationId xmlns:a16="http://schemas.microsoft.com/office/drawing/2014/main" id="{0CEA1A7F-8F79-A3BA-E04E-19127CEBCE35}"/>
              </a:ext>
            </a:extLst>
          </p:cNvPr>
          <p:cNvSpPr>
            <a:spLocks noGrp="1"/>
          </p:cNvSpPr>
          <p:nvPr>
            <p:ph type="sldNum" sz="quarter" idx="23"/>
          </p:nvPr>
        </p:nvSpPr>
        <p:spPr/>
        <p:txBody>
          <a:bodyPr/>
          <a:lstStyle/>
          <a:p>
            <a:fld id="{781057C3-FDA3-B146-AA6C-F3C04E67C803}" type="slidenum">
              <a:rPr lang="en-US" b="0" smtClean="0"/>
              <a:pPr/>
              <a:t>36</a:t>
            </a:fld>
            <a:endParaRPr lang="en-US" b="0" dirty="0"/>
          </a:p>
        </p:txBody>
      </p:sp>
    </p:spTree>
    <p:extLst>
      <p:ext uri="{BB962C8B-B14F-4D97-AF65-F5344CB8AC3E}">
        <p14:creationId xmlns:p14="http://schemas.microsoft.com/office/powerpoint/2010/main" val="2276043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ED6A-7B9B-4FE8-B74C-5F39AA13E52A}"/>
              </a:ext>
            </a:extLst>
          </p:cNvPr>
          <p:cNvSpPr>
            <a:spLocks noGrp="1"/>
          </p:cNvSpPr>
          <p:nvPr>
            <p:ph type="title"/>
          </p:nvPr>
        </p:nvSpPr>
        <p:spPr/>
        <p:txBody>
          <a:bodyPr/>
          <a:lstStyle/>
          <a:p>
            <a:r>
              <a:rPr lang="en-US" dirty="0"/>
              <a:t>Health and Life Insurance</a:t>
            </a:r>
          </a:p>
        </p:txBody>
      </p:sp>
      <p:sp>
        <p:nvSpPr>
          <p:cNvPr id="3" name="Text Placeholder 2">
            <a:extLst>
              <a:ext uri="{FF2B5EF4-FFF2-40B4-BE49-F238E27FC236}">
                <a16:creationId xmlns:a16="http://schemas.microsoft.com/office/drawing/2014/main" id="{EB4C3821-53A8-DE54-8147-D186CBCB11F7}"/>
              </a:ext>
            </a:extLst>
          </p:cNvPr>
          <p:cNvSpPr>
            <a:spLocks noGrp="1"/>
          </p:cNvSpPr>
          <p:nvPr>
            <p:ph type="body" sz="quarter" idx="24"/>
          </p:nvPr>
        </p:nvSpPr>
        <p:spPr>
          <a:xfrm>
            <a:off x="579119" y="1777797"/>
            <a:ext cx="8059189" cy="4638655"/>
          </a:xfrm>
        </p:spPr>
        <p:txBody>
          <a:bodyPr/>
          <a:lstStyle/>
          <a:p>
            <a:pPr>
              <a:lnSpc>
                <a:spcPct val="100000"/>
              </a:lnSpc>
              <a:buClr>
                <a:srgbClr val="F68A1E"/>
              </a:buClr>
              <a:buFont typeface="Wingdings" panose="05000000000000000000" pitchFamily="2" charset="2"/>
              <a:buChar char="Ø"/>
            </a:pPr>
            <a:r>
              <a:rPr lang="en-US" sz="2400" b="0" dirty="0"/>
              <a:t>Forms SF-2809 for health insurance and SF-2817 for life insurance should be completed through the </a:t>
            </a:r>
            <a:r>
              <a:rPr lang="en-US" sz="2400" dirty="0">
                <a:solidFill>
                  <a:srgbClr val="FF0000"/>
                </a:solidFill>
              </a:rPr>
              <a:t>USA Staffing</a:t>
            </a:r>
            <a:r>
              <a:rPr lang="en-US" sz="2400" b="0" dirty="0"/>
              <a:t> system. </a:t>
            </a:r>
          </a:p>
          <a:p>
            <a:pPr>
              <a:lnSpc>
                <a:spcPct val="100000"/>
              </a:lnSpc>
              <a:buClr>
                <a:srgbClr val="F68A1E"/>
              </a:buClr>
              <a:buFont typeface="Wingdings" panose="05000000000000000000" pitchFamily="2" charset="2"/>
              <a:buChar char="Ø"/>
            </a:pPr>
            <a:r>
              <a:rPr lang="en-US" sz="2400" b="0" dirty="0"/>
              <a:t>You have up to 60 days to make an election and submit through the USA Staffing system. If possible, you should also upload your verification documentation for all eligible family members.</a:t>
            </a:r>
          </a:p>
          <a:p>
            <a:pPr>
              <a:lnSpc>
                <a:spcPct val="100000"/>
              </a:lnSpc>
              <a:buClr>
                <a:srgbClr val="F68A1E"/>
              </a:buClr>
              <a:buFont typeface="Wingdings" panose="05000000000000000000" pitchFamily="2" charset="2"/>
              <a:buChar char="Ø"/>
            </a:pPr>
            <a:r>
              <a:rPr lang="en-US" sz="2400" b="0" dirty="0"/>
              <a:t>If you are unable to load your verification documents through </a:t>
            </a:r>
            <a:r>
              <a:rPr lang="en-US" sz="2400" dirty="0">
                <a:solidFill>
                  <a:srgbClr val="FF0000"/>
                </a:solidFill>
              </a:rPr>
              <a:t>USA Staffing </a:t>
            </a:r>
            <a:r>
              <a:rPr lang="en-US" sz="2400" b="0" dirty="0"/>
              <a:t>you can email them to </a:t>
            </a:r>
            <a:r>
              <a:rPr lang="en-US" sz="2400" b="0" dirty="0">
                <a:hlinkClick r:id="rId3"/>
              </a:rPr>
              <a:t>Ogden.Benefits.Section@irs.gov</a:t>
            </a:r>
            <a:r>
              <a:rPr lang="en-US" sz="2400" b="0" dirty="0"/>
              <a:t>. You can fax to 855-816-9805 if email is currently unavailable to you.</a:t>
            </a:r>
          </a:p>
        </p:txBody>
      </p:sp>
      <p:sp>
        <p:nvSpPr>
          <p:cNvPr id="4" name="Slide Number Placeholder 3">
            <a:extLst>
              <a:ext uri="{FF2B5EF4-FFF2-40B4-BE49-F238E27FC236}">
                <a16:creationId xmlns:a16="http://schemas.microsoft.com/office/drawing/2014/main" id="{FEFFDCF7-DF60-C7EF-E149-5932769CDB1B}"/>
              </a:ext>
            </a:extLst>
          </p:cNvPr>
          <p:cNvSpPr>
            <a:spLocks noGrp="1"/>
          </p:cNvSpPr>
          <p:nvPr>
            <p:ph type="sldNum" sz="quarter" idx="23"/>
          </p:nvPr>
        </p:nvSpPr>
        <p:spPr/>
        <p:txBody>
          <a:bodyPr/>
          <a:lstStyle/>
          <a:p>
            <a:fld id="{781057C3-FDA3-B146-AA6C-F3C04E67C803}" type="slidenum">
              <a:rPr lang="en-US" b="0" smtClean="0"/>
              <a:pPr/>
              <a:t>37</a:t>
            </a:fld>
            <a:endParaRPr lang="en-US" b="0" dirty="0"/>
          </a:p>
        </p:txBody>
      </p:sp>
    </p:spTree>
    <p:extLst>
      <p:ext uri="{BB962C8B-B14F-4D97-AF65-F5344CB8AC3E}">
        <p14:creationId xmlns:p14="http://schemas.microsoft.com/office/powerpoint/2010/main" val="1067245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862FC-D55D-4AF3-1E5A-39FDA28AD193}"/>
              </a:ext>
            </a:extLst>
          </p:cNvPr>
          <p:cNvSpPr>
            <a:spLocks noGrp="1"/>
          </p:cNvSpPr>
          <p:nvPr>
            <p:ph type="title"/>
          </p:nvPr>
        </p:nvSpPr>
        <p:spPr/>
        <p:txBody>
          <a:bodyPr/>
          <a:lstStyle/>
          <a:p>
            <a:r>
              <a:rPr lang="en-US" sz="2400" dirty="0"/>
              <a:t>Federal Employee’s Health Benefits (FEHB) </a:t>
            </a:r>
            <a:r>
              <a:rPr lang="en-US" sz="800" dirty="0">
                <a:solidFill>
                  <a:srgbClr val="FFC000"/>
                </a:solidFill>
              </a:rPr>
              <a:t>1</a:t>
            </a:r>
          </a:p>
        </p:txBody>
      </p:sp>
      <p:sp>
        <p:nvSpPr>
          <p:cNvPr id="3" name="Text Placeholder 2">
            <a:extLst>
              <a:ext uri="{FF2B5EF4-FFF2-40B4-BE49-F238E27FC236}">
                <a16:creationId xmlns:a16="http://schemas.microsoft.com/office/drawing/2014/main" id="{81F76C9A-81E3-B538-913D-C8CD00AEF2F3}"/>
              </a:ext>
            </a:extLst>
          </p:cNvPr>
          <p:cNvSpPr>
            <a:spLocks noGrp="1"/>
          </p:cNvSpPr>
          <p:nvPr>
            <p:ph type="body" sz="quarter" idx="24"/>
          </p:nvPr>
        </p:nvSpPr>
        <p:spPr>
          <a:xfrm>
            <a:off x="308472" y="1090670"/>
            <a:ext cx="8416887" cy="5325782"/>
          </a:xfrm>
        </p:spPr>
        <p:txBody>
          <a:bodyPr/>
          <a:lstStyle/>
          <a:p>
            <a:pPr>
              <a:lnSpc>
                <a:spcPct val="150000"/>
              </a:lnSpc>
              <a:buClr>
                <a:srgbClr val="F68A1E"/>
              </a:buClr>
              <a:buFont typeface="Wingdings" panose="05000000000000000000" pitchFamily="2" charset="2"/>
              <a:buChar char="Ø"/>
            </a:pPr>
            <a:r>
              <a:rPr lang="en-US" sz="2400" b="0" dirty="0"/>
              <a:t>Guaranteed coverage</a:t>
            </a:r>
          </a:p>
          <a:p>
            <a:pPr>
              <a:lnSpc>
                <a:spcPct val="150000"/>
              </a:lnSpc>
              <a:buClr>
                <a:srgbClr val="F68A1E"/>
              </a:buClr>
              <a:buFont typeface="Wingdings" panose="05000000000000000000" pitchFamily="2" charset="2"/>
              <a:buChar char="Ø"/>
            </a:pPr>
            <a:r>
              <a:rPr lang="en-US" sz="2400" b="0" dirty="0"/>
              <a:t>No medical  examination required</a:t>
            </a:r>
          </a:p>
          <a:p>
            <a:pPr>
              <a:lnSpc>
                <a:spcPct val="150000"/>
              </a:lnSpc>
              <a:buClr>
                <a:srgbClr val="F68A1E"/>
              </a:buClr>
              <a:buFont typeface="Wingdings" panose="05000000000000000000" pitchFamily="2" charset="2"/>
              <a:buChar char="Ø"/>
            </a:pPr>
            <a:r>
              <a:rPr lang="en-US" sz="2400" b="0" dirty="0"/>
              <a:t>No restrictions for preexisting conditions</a:t>
            </a:r>
          </a:p>
          <a:p>
            <a:pPr>
              <a:lnSpc>
                <a:spcPct val="150000"/>
              </a:lnSpc>
              <a:buClr>
                <a:srgbClr val="F68A1E"/>
              </a:buClr>
              <a:buFont typeface="Wingdings" panose="05000000000000000000" pitchFamily="2" charset="2"/>
              <a:buChar char="Ø"/>
            </a:pPr>
            <a:r>
              <a:rPr lang="en-US" sz="2400" b="0" dirty="0"/>
              <a:t>On average, the Government pays 75% of premiums</a:t>
            </a:r>
          </a:p>
          <a:p>
            <a:pPr>
              <a:lnSpc>
                <a:spcPct val="150000"/>
              </a:lnSpc>
              <a:buClr>
                <a:srgbClr val="F68A1E"/>
              </a:buClr>
              <a:buFont typeface="Wingdings" panose="05000000000000000000" pitchFamily="2" charset="2"/>
              <a:buChar char="Ø"/>
            </a:pPr>
            <a:r>
              <a:rPr lang="en-US" sz="2400" b="0" dirty="0"/>
              <a:t>Pay premiums with pre-tax dollars</a:t>
            </a:r>
          </a:p>
          <a:p>
            <a:pPr>
              <a:lnSpc>
                <a:spcPct val="150000"/>
              </a:lnSpc>
              <a:buClr>
                <a:srgbClr val="F68A1E"/>
              </a:buClr>
              <a:buFont typeface="Wingdings" panose="05000000000000000000" pitchFamily="2" charset="2"/>
              <a:buChar char="Ø"/>
            </a:pPr>
            <a:r>
              <a:rPr lang="en-US" sz="2400" b="0" dirty="0"/>
              <a:t>Continued coverage in retirement</a:t>
            </a:r>
          </a:p>
          <a:p>
            <a:pPr>
              <a:lnSpc>
                <a:spcPct val="150000"/>
              </a:lnSpc>
              <a:buClr>
                <a:srgbClr val="F68A1E"/>
              </a:buClr>
              <a:buFont typeface="Wingdings" panose="05000000000000000000" pitchFamily="2" charset="2"/>
              <a:buChar char="Ø"/>
            </a:pPr>
            <a:r>
              <a:rPr lang="en-US" altLang="en-US" sz="2400" b="0" dirty="0"/>
              <a:t>Visit </a:t>
            </a:r>
            <a:r>
              <a:rPr lang="en-US" altLang="en-US" sz="2400" b="0" dirty="0">
                <a:hlinkClick r:id="rId3">
                  <a:extLst>
                    <a:ext uri="{A12FA001-AC4F-418D-AE19-62706E023703}">
                      <ahyp:hlinkClr xmlns:ahyp="http://schemas.microsoft.com/office/drawing/2018/hyperlinkcolor" val="tx"/>
                    </a:ext>
                  </a:extLst>
                </a:hlinkClick>
              </a:rPr>
              <a:t>http://www.opm.gov/insure</a:t>
            </a:r>
            <a:r>
              <a:rPr lang="en-US" altLang="en-US" sz="2400" b="0" dirty="0"/>
              <a:t> for more information. This includes brochures for participating carriers</a:t>
            </a:r>
          </a:p>
          <a:p>
            <a:pPr>
              <a:lnSpc>
                <a:spcPct val="150000"/>
              </a:lnSpc>
              <a:buClr>
                <a:srgbClr val="F68A1E"/>
              </a:buClr>
              <a:buFont typeface="Wingdings" panose="05000000000000000000" pitchFamily="2" charset="2"/>
              <a:buChar char="Ø"/>
            </a:pPr>
            <a:endParaRPr lang="en-US" sz="1600" dirty="0"/>
          </a:p>
        </p:txBody>
      </p:sp>
      <p:sp>
        <p:nvSpPr>
          <p:cNvPr id="4" name="Slide Number Placeholder 3">
            <a:extLst>
              <a:ext uri="{FF2B5EF4-FFF2-40B4-BE49-F238E27FC236}">
                <a16:creationId xmlns:a16="http://schemas.microsoft.com/office/drawing/2014/main" id="{6F4F3FF2-D76E-A2D0-3333-A5B2598111BB}"/>
              </a:ext>
            </a:extLst>
          </p:cNvPr>
          <p:cNvSpPr>
            <a:spLocks noGrp="1"/>
          </p:cNvSpPr>
          <p:nvPr>
            <p:ph type="sldNum" sz="quarter" idx="23"/>
          </p:nvPr>
        </p:nvSpPr>
        <p:spPr/>
        <p:txBody>
          <a:bodyPr/>
          <a:lstStyle/>
          <a:p>
            <a:fld id="{781057C3-FDA3-B146-AA6C-F3C04E67C803}" type="slidenum">
              <a:rPr lang="en-US" b="0" smtClean="0"/>
              <a:pPr/>
              <a:t>38</a:t>
            </a:fld>
            <a:endParaRPr lang="en-US" b="0" dirty="0"/>
          </a:p>
        </p:txBody>
      </p:sp>
    </p:spTree>
    <p:extLst>
      <p:ext uri="{BB962C8B-B14F-4D97-AF65-F5344CB8AC3E}">
        <p14:creationId xmlns:p14="http://schemas.microsoft.com/office/powerpoint/2010/main" val="3239300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31431-A7C1-0B78-5D62-16ADDDEA927E}"/>
              </a:ext>
            </a:extLst>
          </p:cNvPr>
          <p:cNvSpPr>
            <a:spLocks noGrp="1"/>
          </p:cNvSpPr>
          <p:nvPr>
            <p:ph type="title"/>
          </p:nvPr>
        </p:nvSpPr>
        <p:spPr/>
        <p:txBody>
          <a:bodyPr/>
          <a:lstStyle/>
          <a:p>
            <a:r>
              <a:rPr lang="en-US" sz="2000" dirty="0"/>
              <a:t>Furlough/Non-Pay / Leave Without Pay (LWOP) impact on FEHB Coverage</a:t>
            </a:r>
          </a:p>
        </p:txBody>
      </p:sp>
      <p:sp>
        <p:nvSpPr>
          <p:cNvPr id="3" name="Text Placeholder 2">
            <a:extLst>
              <a:ext uri="{FF2B5EF4-FFF2-40B4-BE49-F238E27FC236}">
                <a16:creationId xmlns:a16="http://schemas.microsoft.com/office/drawing/2014/main" id="{DF85F35E-BE58-E6A0-B008-23C3693DFF38}"/>
              </a:ext>
            </a:extLst>
          </p:cNvPr>
          <p:cNvSpPr>
            <a:spLocks noGrp="1"/>
          </p:cNvSpPr>
          <p:nvPr>
            <p:ph type="body" sz="quarter" idx="24"/>
          </p:nvPr>
        </p:nvSpPr>
        <p:spPr>
          <a:xfrm>
            <a:off x="649829" y="1346955"/>
            <a:ext cx="7820932" cy="5059362"/>
          </a:xfrm>
        </p:spPr>
        <p:txBody>
          <a:bodyPr/>
          <a:lstStyle/>
          <a:p>
            <a:pPr>
              <a:buClr>
                <a:srgbClr val="F68A1E"/>
              </a:buClr>
              <a:buFont typeface="Wingdings" panose="05000000000000000000" pitchFamily="2" charset="2"/>
              <a:buChar char="Ø"/>
            </a:pPr>
            <a:r>
              <a:rPr lang="en-US" sz="2000" b="0" dirty="0"/>
              <a:t>The first time you go into non-pay or have insufficient pay you will receive a future election letter regarding your FEHB coverage.</a:t>
            </a:r>
          </a:p>
          <a:p>
            <a:pPr>
              <a:buClr>
                <a:srgbClr val="F68A1E"/>
              </a:buClr>
              <a:buFont typeface="Wingdings" panose="05000000000000000000" pitchFamily="2" charset="2"/>
              <a:buChar char="Ø"/>
            </a:pPr>
            <a:r>
              <a:rPr lang="en-US" sz="2000" b="0" dirty="0"/>
              <a:t> Make sure to review and respond to any, and all, IRS correspondence you receive so your benefits are not impacted.</a:t>
            </a:r>
          </a:p>
          <a:p>
            <a:pPr>
              <a:buClr>
                <a:srgbClr val="F68A1E"/>
              </a:buClr>
              <a:buFont typeface="Wingdings" panose="05000000000000000000" pitchFamily="2" charset="2"/>
              <a:buChar char="Ø"/>
            </a:pPr>
            <a:r>
              <a:rPr lang="en-US" sz="2000" b="0" dirty="0"/>
              <a:t> If you do not respond appropriately to future correspondence, you risk your FEHB insurance being terminated once you have been in a non-pay status for 365 days. The 365 days does not need to be continuous but may be broken by periods of pay status.</a:t>
            </a:r>
          </a:p>
          <a:p>
            <a:pPr>
              <a:buClr>
                <a:srgbClr val="F68A1E"/>
              </a:buClr>
              <a:buFont typeface="Wingdings" panose="05000000000000000000" pitchFamily="2" charset="2"/>
              <a:buChar char="Ø"/>
            </a:pPr>
            <a:r>
              <a:rPr lang="en-US" sz="2000" b="0" dirty="0"/>
              <a:t> If your coverage has been terminated, you can re-enroll within 60 days after returning to duty.  Then you must be in a pay status at least part of each pay period for four consecutive months (9 pay periods) or your insurance will be terminated with the next period of non-pay status.</a:t>
            </a:r>
          </a:p>
          <a:p>
            <a:pPr>
              <a:buClr>
                <a:srgbClr val="F68A1E"/>
              </a:buClr>
              <a:buFont typeface="Wingdings" panose="05000000000000000000" pitchFamily="2" charset="2"/>
              <a:buChar char="Ø"/>
            </a:pPr>
            <a:r>
              <a:rPr lang="en-US" sz="2000" b="0" dirty="0"/>
              <a:t> If you are in a pay status for at least four consecutive months, the clock restarts for the 365 days of permissible continuation of coverage.</a:t>
            </a:r>
          </a:p>
        </p:txBody>
      </p:sp>
      <p:sp>
        <p:nvSpPr>
          <p:cNvPr id="4" name="Slide Number Placeholder 3">
            <a:extLst>
              <a:ext uri="{FF2B5EF4-FFF2-40B4-BE49-F238E27FC236}">
                <a16:creationId xmlns:a16="http://schemas.microsoft.com/office/drawing/2014/main" id="{9530EDB2-76D9-129F-AFB2-78E25C4BA261}"/>
              </a:ext>
            </a:extLst>
          </p:cNvPr>
          <p:cNvSpPr>
            <a:spLocks noGrp="1"/>
          </p:cNvSpPr>
          <p:nvPr>
            <p:ph type="sldNum" sz="quarter" idx="23"/>
          </p:nvPr>
        </p:nvSpPr>
        <p:spPr/>
        <p:txBody>
          <a:bodyPr/>
          <a:lstStyle/>
          <a:p>
            <a:fld id="{781057C3-FDA3-B146-AA6C-F3C04E67C803}" type="slidenum">
              <a:rPr lang="en-US" b="0" smtClean="0"/>
              <a:pPr/>
              <a:t>39</a:t>
            </a:fld>
            <a:endParaRPr lang="en-US" b="0" dirty="0"/>
          </a:p>
        </p:txBody>
      </p:sp>
    </p:spTree>
    <p:extLst>
      <p:ext uri="{BB962C8B-B14F-4D97-AF65-F5344CB8AC3E}">
        <p14:creationId xmlns:p14="http://schemas.microsoft.com/office/powerpoint/2010/main" val="1126803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95F53B-0F33-4821-FE34-4E1420D4395E}"/>
              </a:ext>
            </a:extLst>
          </p:cNvPr>
          <p:cNvSpPr>
            <a:spLocks noGrp="1"/>
          </p:cNvSpPr>
          <p:nvPr>
            <p:ph type="title"/>
          </p:nvPr>
        </p:nvSpPr>
        <p:spPr/>
        <p:txBody>
          <a:bodyPr/>
          <a:lstStyle/>
          <a:p>
            <a:r>
              <a:rPr lang="en-US" dirty="0"/>
              <a:t>Locating Information</a:t>
            </a:r>
          </a:p>
        </p:txBody>
      </p:sp>
      <p:pic>
        <p:nvPicPr>
          <p:cNvPr id="5" name="Picture Placeholder 4" descr="Screenshot Employee Resources page. Employee Resources Menu at right of screen. Text box highlights: Select the Pay Tab.">
            <a:extLst>
              <a:ext uri="{FF2B5EF4-FFF2-40B4-BE49-F238E27FC236}">
                <a16:creationId xmlns:a16="http://schemas.microsoft.com/office/drawing/2014/main" id="{51557898-E484-6539-0ED9-97BFF3BD6871}"/>
              </a:ext>
              <a:ext uri="{C183D7F6-B498-43B3-948B-1728B52AA6E4}">
                <adec:decorative xmlns:adec="http://schemas.microsoft.com/office/drawing/2017/decorative" val="0"/>
              </a:ext>
            </a:extLst>
          </p:cNvPr>
          <p:cNvPicPr>
            <a:picLocks noGrp="1" noChangeAspect="1"/>
          </p:cNvPicPr>
          <p:nvPr>
            <p:ph type="pic" sz="quarter" idx="24"/>
          </p:nvPr>
        </p:nvPicPr>
        <p:blipFill>
          <a:blip r:embed="rId3"/>
          <a:stretch/>
        </p:blipFill>
        <p:spPr>
          <a:xfrm>
            <a:off x="759541" y="1118553"/>
            <a:ext cx="7297544" cy="5480779"/>
          </a:xfrm>
          <a:prstGeom prst="rect">
            <a:avLst/>
          </a:prstGeom>
        </p:spPr>
      </p:pic>
      <p:sp>
        <p:nvSpPr>
          <p:cNvPr id="3" name="Slide Number Placeholder 2">
            <a:extLst>
              <a:ext uri="{FF2B5EF4-FFF2-40B4-BE49-F238E27FC236}">
                <a16:creationId xmlns:a16="http://schemas.microsoft.com/office/drawing/2014/main" id="{4098674F-4B2D-0D89-1F34-B0EC4C8CF131}"/>
              </a:ext>
            </a:extLst>
          </p:cNvPr>
          <p:cNvSpPr>
            <a:spLocks noGrp="1"/>
          </p:cNvSpPr>
          <p:nvPr>
            <p:ph type="sldNum" sz="quarter" idx="23"/>
          </p:nvPr>
        </p:nvSpPr>
        <p:spPr/>
        <p:txBody>
          <a:bodyPr/>
          <a:lstStyle/>
          <a:p>
            <a:fld id="{781057C3-FDA3-B146-AA6C-F3C04E67C803}" type="slidenum">
              <a:rPr lang="en-US" b="0" smtClean="0"/>
              <a:pPr/>
              <a:t>4</a:t>
            </a:fld>
            <a:endParaRPr lang="en-US" b="0" dirty="0"/>
          </a:p>
        </p:txBody>
      </p:sp>
    </p:spTree>
    <p:extLst>
      <p:ext uri="{BB962C8B-B14F-4D97-AF65-F5344CB8AC3E}">
        <p14:creationId xmlns:p14="http://schemas.microsoft.com/office/powerpoint/2010/main" val="15482556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055F0-60FB-DE82-4854-CEA3EB8BB4D9}"/>
              </a:ext>
            </a:extLst>
          </p:cNvPr>
          <p:cNvSpPr>
            <a:spLocks noGrp="1"/>
          </p:cNvSpPr>
          <p:nvPr>
            <p:ph type="title"/>
          </p:nvPr>
        </p:nvSpPr>
        <p:spPr/>
        <p:txBody>
          <a:bodyPr/>
          <a:lstStyle/>
          <a:p>
            <a:r>
              <a:rPr lang="en-US" dirty="0"/>
              <a:t>Additional Health Care Benefits</a:t>
            </a:r>
          </a:p>
        </p:txBody>
      </p:sp>
      <p:sp>
        <p:nvSpPr>
          <p:cNvPr id="3" name="Text Placeholder 2">
            <a:extLst>
              <a:ext uri="{FF2B5EF4-FFF2-40B4-BE49-F238E27FC236}">
                <a16:creationId xmlns:a16="http://schemas.microsoft.com/office/drawing/2014/main" id="{FDD9525B-7E6A-14C6-8584-4A880D0B4AAF}"/>
              </a:ext>
            </a:extLst>
          </p:cNvPr>
          <p:cNvSpPr>
            <a:spLocks noGrp="1"/>
          </p:cNvSpPr>
          <p:nvPr>
            <p:ph type="body" sz="quarter" idx="24"/>
          </p:nvPr>
        </p:nvSpPr>
        <p:spPr>
          <a:xfrm>
            <a:off x="499105" y="1715545"/>
            <a:ext cx="8139203" cy="3726280"/>
          </a:xfrm>
        </p:spPr>
        <p:txBody>
          <a:bodyPr/>
          <a:lstStyle/>
          <a:p>
            <a:pPr lvl="2">
              <a:lnSpc>
                <a:spcPct val="100000"/>
              </a:lnSpc>
              <a:buClr>
                <a:srgbClr val="F68A1E"/>
              </a:buClr>
              <a:buFont typeface="Wingdings" pitchFamily="2" charset="2"/>
              <a:buChar char="Ø"/>
              <a:defRPr/>
            </a:pPr>
            <a:r>
              <a:rPr lang="en-US" altLang="en-US" sz="2200" b="0" dirty="0">
                <a:cs typeface="Arial" pitchFamily="34" charset="0"/>
              </a:rPr>
              <a:t>The Federal Employees Dental and Vision Program (FEDVIP) </a:t>
            </a:r>
            <a:r>
              <a:rPr lang="en-US" altLang="en-US" sz="2200" b="0" dirty="0">
                <a:solidFill>
                  <a:srgbClr val="007DB3"/>
                </a:solidFill>
                <a:cs typeface="Arial" pitchFamily="34" charset="0"/>
                <a:hlinkClick r:id="rId3">
                  <a:extLst>
                    <a:ext uri="{A12FA001-AC4F-418D-AE19-62706E023703}">
                      <ahyp:hlinkClr xmlns:ahyp="http://schemas.microsoft.com/office/drawing/2018/hyperlinkcolor" val="tx"/>
                    </a:ext>
                  </a:extLst>
                </a:hlinkClick>
              </a:rPr>
              <a:t>www.benefeds.com</a:t>
            </a:r>
            <a:endParaRPr lang="en-US" altLang="en-US" sz="2200" b="0" dirty="0">
              <a:solidFill>
                <a:srgbClr val="007DB3"/>
              </a:solidFill>
              <a:cs typeface="Arial" pitchFamily="34" charset="0"/>
            </a:endParaRPr>
          </a:p>
          <a:p>
            <a:pPr>
              <a:lnSpc>
                <a:spcPct val="150000"/>
              </a:lnSpc>
              <a:buClr>
                <a:srgbClr val="F68A1E"/>
              </a:buClr>
              <a:buFont typeface="Wingdings" pitchFamily="2" charset="2"/>
              <a:buChar char="Ø"/>
              <a:defRPr/>
            </a:pPr>
            <a:r>
              <a:rPr lang="en-US" altLang="en-US" sz="2200" b="0" dirty="0">
                <a:cs typeface="Arial" pitchFamily="34" charset="0"/>
              </a:rPr>
              <a:t>  Flexible Spending Account (FSA) </a:t>
            </a:r>
            <a:r>
              <a:rPr lang="en-US" altLang="en-US" sz="2200" b="0" dirty="0">
                <a:solidFill>
                  <a:srgbClr val="007DB3"/>
                </a:solidFill>
                <a:cs typeface="Arial" pitchFamily="34" charset="0"/>
                <a:hlinkClick r:id="rId4">
                  <a:extLst>
                    <a:ext uri="{A12FA001-AC4F-418D-AE19-62706E023703}">
                      <ahyp:hlinkClr xmlns:ahyp="http://schemas.microsoft.com/office/drawing/2018/hyperlinkcolor" val="tx"/>
                    </a:ext>
                  </a:extLst>
                </a:hlinkClick>
              </a:rPr>
              <a:t>www.fsafeds.com</a:t>
            </a:r>
            <a:endParaRPr lang="en-US" altLang="en-US" sz="2200" b="0" dirty="0">
              <a:solidFill>
                <a:srgbClr val="007DB3"/>
              </a:solidFill>
              <a:cs typeface="Arial" pitchFamily="34" charset="0"/>
            </a:endParaRPr>
          </a:p>
          <a:p>
            <a:pPr marL="342900" indent="-342900">
              <a:lnSpc>
                <a:spcPct val="100000"/>
              </a:lnSpc>
              <a:buClr>
                <a:srgbClr val="F68A1E"/>
              </a:buClr>
              <a:buFont typeface="Wingdings" panose="05000000000000000000" pitchFamily="2" charset="2"/>
              <a:buChar char="Ø"/>
              <a:defRPr/>
            </a:pPr>
            <a:r>
              <a:rPr lang="en-US" altLang="en-US" sz="2200" b="0" dirty="0">
                <a:cs typeface="Arial" pitchFamily="34" charset="0"/>
              </a:rPr>
              <a:t>Enroll within </a:t>
            </a:r>
            <a:r>
              <a:rPr lang="en-US" altLang="en-US" sz="2200" dirty="0">
                <a:solidFill>
                  <a:srgbClr val="FF0000"/>
                </a:solidFill>
                <a:cs typeface="Arial" pitchFamily="34" charset="0"/>
              </a:rPr>
              <a:t>60</a:t>
            </a:r>
            <a:r>
              <a:rPr lang="en-US" altLang="en-US" sz="2200" b="0" dirty="0">
                <a:cs typeface="Arial" pitchFamily="34" charset="0"/>
              </a:rPr>
              <a:t> days of EOD</a:t>
            </a:r>
          </a:p>
          <a:p>
            <a:pPr marL="342900" lvl="1" indent="-342900">
              <a:lnSpc>
                <a:spcPct val="100000"/>
              </a:lnSpc>
              <a:buClr>
                <a:srgbClr val="F68A1E"/>
              </a:buClr>
              <a:buFont typeface="Wingdings" panose="05000000000000000000" pitchFamily="2" charset="2"/>
              <a:buChar char="Ø"/>
              <a:defRPr/>
            </a:pPr>
            <a:r>
              <a:rPr lang="en-US" altLang="en-US" sz="2200" b="0" dirty="0"/>
              <a:t>Enrollment is via the website and not associated with your health insurance enrollment (i.e., SF2809)</a:t>
            </a:r>
          </a:p>
          <a:p>
            <a:pPr marL="342900" lvl="1" indent="-342900">
              <a:lnSpc>
                <a:spcPct val="100000"/>
              </a:lnSpc>
              <a:buClr>
                <a:srgbClr val="F68A1E"/>
              </a:buClr>
              <a:buFont typeface="Wingdings" panose="05000000000000000000" pitchFamily="2" charset="2"/>
              <a:buChar char="Ø"/>
              <a:defRPr/>
            </a:pPr>
            <a:r>
              <a:rPr lang="en-US" altLang="en-US" sz="2200" b="0" dirty="0"/>
              <a:t>Visit </a:t>
            </a:r>
            <a:r>
              <a:rPr lang="en-US" altLang="en-US" sz="2200" b="0" dirty="0">
                <a:solidFill>
                  <a:srgbClr val="007DB3"/>
                </a:solidFill>
                <a:cs typeface="Arial" pitchFamily="34" charset="0"/>
                <a:hlinkClick r:id="rId5">
                  <a:extLst>
                    <a:ext uri="{A12FA001-AC4F-418D-AE19-62706E023703}">
                      <ahyp:hlinkClr xmlns:ahyp="http://schemas.microsoft.com/office/drawing/2018/hyperlinkcolor" val="tx"/>
                    </a:ext>
                  </a:extLst>
                </a:hlinkClick>
              </a:rPr>
              <a:t>https://www.opm.gov/healthcare-insurance/healthcare</a:t>
            </a:r>
            <a:r>
              <a:rPr lang="en-US" altLang="en-US" sz="2200" b="0" dirty="0">
                <a:cs typeface="Arial" pitchFamily="34" charset="0"/>
              </a:rPr>
              <a:t> </a:t>
            </a:r>
            <a:r>
              <a:rPr lang="en-US" altLang="en-US" sz="2200" b="0" dirty="0"/>
              <a:t>for more information to help with your decisions</a:t>
            </a:r>
          </a:p>
        </p:txBody>
      </p:sp>
      <p:sp>
        <p:nvSpPr>
          <p:cNvPr id="4" name="Slide Number Placeholder 3">
            <a:extLst>
              <a:ext uri="{FF2B5EF4-FFF2-40B4-BE49-F238E27FC236}">
                <a16:creationId xmlns:a16="http://schemas.microsoft.com/office/drawing/2014/main" id="{7A2EB439-9FD5-778E-3FB9-197646D88D6C}"/>
              </a:ext>
            </a:extLst>
          </p:cNvPr>
          <p:cNvSpPr>
            <a:spLocks noGrp="1"/>
          </p:cNvSpPr>
          <p:nvPr>
            <p:ph type="sldNum" sz="quarter" idx="23"/>
          </p:nvPr>
        </p:nvSpPr>
        <p:spPr/>
        <p:txBody>
          <a:bodyPr/>
          <a:lstStyle/>
          <a:p>
            <a:fld id="{781057C3-FDA3-B146-AA6C-F3C04E67C803}" type="slidenum">
              <a:rPr lang="en-US" b="0" smtClean="0"/>
              <a:pPr/>
              <a:t>40</a:t>
            </a:fld>
            <a:endParaRPr lang="en-US" b="0" dirty="0"/>
          </a:p>
        </p:txBody>
      </p:sp>
    </p:spTree>
    <p:extLst>
      <p:ext uri="{BB962C8B-B14F-4D97-AF65-F5344CB8AC3E}">
        <p14:creationId xmlns:p14="http://schemas.microsoft.com/office/powerpoint/2010/main" val="3128685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DF74F-5460-46EA-1CD8-B4B9C41BD8C6}"/>
              </a:ext>
            </a:extLst>
          </p:cNvPr>
          <p:cNvSpPr>
            <a:spLocks noGrp="1"/>
          </p:cNvSpPr>
          <p:nvPr>
            <p:ph type="title"/>
          </p:nvPr>
        </p:nvSpPr>
        <p:spPr/>
        <p:txBody>
          <a:bodyPr/>
          <a:lstStyle/>
          <a:p>
            <a:r>
              <a:rPr lang="en-US" sz="2400" dirty="0"/>
              <a:t>Supplemental Coverage Dental &amp; Vision</a:t>
            </a:r>
          </a:p>
        </p:txBody>
      </p:sp>
      <p:sp>
        <p:nvSpPr>
          <p:cNvPr id="3" name="Text Placeholder 2">
            <a:extLst>
              <a:ext uri="{FF2B5EF4-FFF2-40B4-BE49-F238E27FC236}">
                <a16:creationId xmlns:a16="http://schemas.microsoft.com/office/drawing/2014/main" id="{B6163C23-ED6D-99E5-C935-6A9674760543}"/>
              </a:ext>
            </a:extLst>
          </p:cNvPr>
          <p:cNvSpPr>
            <a:spLocks noGrp="1"/>
          </p:cNvSpPr>
          <p:nvPr>
            <p:ph type="body" sz="quarter" idx="24"/>
          </p:nvPr>
        </p:nvSpPr>
        <p:spPr>
          <a:xfrm>
            <a:off x="770405" y="1757603"/>
            <a:ext cx="7620000" cy="4020897"/>
          </a:xfrm>
        </p:spPr>
        <p:txBody>
          <a:bodyPr/>
          <a:lstStyle/>
          <a:p>
            <a:pPr marL="349250" indent="-349250">
              <a:lnSpc>
                <a:spcPct val="100000"/>
              </a:lnSpc>
              <a:buClr>
                <a:srgbClr val="F68A1E"/>
              </a:buClr>
              <a:buSzPct val="70000"/>
              <a:buFont typeface="Wingdings" pitchFamily="2" charset="2"/>
              <a:buChar char="l"/>
              <a:defRPr/>
            </a:pPr>
            <a:r>
              <a:rPr lang="en-US" altLang="en-US" sz="3200" b="0" dirty="0"/>
              <a:t>Supplemental dental &amp; vision coverage are available for additional premiums</a:t>
            </a:r>
          </a:p>
          <a:p>
            <a:pPr marL="349250" indent="-349250">
              <a:lnSpc>
                <a:spcPct val="100000"/>
              </a:lnSpc>
              <a:buClr>
                <a:srgbClr val="F68A1E"/>
              </a:buClr>
              <a:buSzPct val="70000"/>
              <a:buFont typeface="Wingdings" pitchFamily="2" charset="2"/>
              <a:buChar char="l"/>
              <a:defRPr/>
            </a:pPr>
            <a:r>
              <a:rPr lang="en-US" altLang="en-US" sz="3200" b="0" dirty="0"/>
              <a:t>Enrollment is done online at </a:t>
            </a:r>
            <a:r>
              <a:rPr lang="en-US" altLang="en-US" sz="3200" b="0" dirty="0">
                <a:solidFill>
                  <a:srgbClr val="007DB3"/>
                </a:solidFill>
                <a:hlinkClick r:id="rId3">
                  <a:extLst>
                    <a:ext uri="{A12FA001-AC4F-418D-AE19-62706E023703}">
                      <ahyp:hlinkClr xmlns:ahyp="http://schemas.microsoft.com/office/drawing/2018/hyperlinkcolor" val="tx"/>
                    </a:ext>
                  </a:extLst>
                </a:hlinkClick>
              </a:rPr>
              <a:t>www.Benefeds.com</a:t>
            </a:r>
            <a:r>
              <a:rPr lang="en-US" altLang="en-US" sz="3200" b="0" dirty="0">
                <a:solidFill>
                  <a:srgbClr val="00B0F0"/>
                </a:solidFill>
              </a:rPr>
              <a:t> </a:t>
            </a:r>
          </a:p>
          <a:p>
            <a:pPr marL="349250" indent="-349250">
              <a:lnSpc>
                <a:spcPct val="100000"/>
              </a:lnSpc>
              <a:buClr>
                <a:srgbClr val="F68A1E"/>
              </a:buClr>
              <a:buSzPct val="70000"/>
              <a:buFont typeface="Wingdings" pitchFamily="2" charset="2"/>
              <a:buChar char="l"/>
              <a:defRPr/>
            </a:pPr>
            <a:r>
              <a:rPr lang="en-US" altLang="en-US" sz="3200" b="0" dirty="0"/>
              <a:t>There are enrollment limitations for seasonal employee working less than 6 months.</a:t>
            </a:r>
          </a:p>
        </p:txBody>
      </p:sp>
      <p:sp>
        <p:nvSpPr>
          <p:cNvPr id="4" name="Slide Number Placeholder 3">
            <a:extLst>
              <a:ext uri="{FF2B5EF4-FFF2-40B4-BE49-F238E27FC236}">
                <a16:creationId xmlns:a16="http://schemas.microsoft.com/office/drawing/2014/main" id="{08B78FDE-7AB3-C21A-C074-698E37FEFBE4}"/>
              </a:ext>
            </a:extLst>
          </p:cNvPr>
          <p:cNvSpPr>
            <a:spLocks noGrp="1"/>
          </p:cNvSpPr>
          <p:nvPr>
            <p:ph type="sldNum" sz="quarter" idx="23"/>
          </p:nvPr>
        </p:nvSpPr>
        <p:spPr/>
        <p:txBody>
          <a:bodyPr/>
          <a:lstStyle/>
          <a:p>
            <a:fld id="{781057C3-FDA3-B146-AA6C-F3C04E67C803}" type="slidenum">
              <a:rPr lang="en-US" b="0" smtClean="0"/>
              <a:pPr/>
              <a:t>41</a:t>
            </a:fld>
            <a:endParaRPr lang="en-US" b="0" dirty="0"/>
          </a:p>
        </p:txBody>
      </p:sp>
    </p:spTree>
    <p:extLst>
      <p:ext uri="{BB962C8B-B14F-4D97-AF65-F5344CB8AC3E}">
        <p14:creationId xmlns:p14="http://schemas.microsoft.com/office/powerpoint/2010/main" val="184037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E2F2A-5A13-1000-9C3C-54BAD6085ACE}"/>
              </a:ext>
            </a:extLst>
          </p:cNvPr>
          <p:cNvSpPr>
            <a:spLocks noGrp="1"/>
          </p:cNvSpPr>
          <p:nvPr>
            <p:ph type="title"/>
          </p:nvPr>
        </p:nvSpPr>
        <p:spPr/>
        <p:txBody>
          <a:bodyPr/>
          <a:lstStyle/>
          <a:p>
            <a:r>
              <a:rPr lang="en-US" sz="2400" dirty="0"/>
              <a:t>Federal Employee’s Group Life Insurance (FEGLI) </a:t>
            </a:r>
            <a:r>
              <a:rPr lang="en-US" sz="800" dirty="0">
                <a:solidFill>
                  <a:srgbClr val="FFC000"/>
                </a:solidFill>
              </a:rPr>
              <a:t>1</a:t>
            </a:r>
          </a:p>
        </p:txBody>
      </p:sp>
      <p:sp>
        <p:nvSpPr>
          <p:cNvPr id="3" name="Text Placeholder 2">
            <a:extLst>
              <a:ext uri="{FF2B5EF4-FFF2-40B4-BE49-F238E27FC236}">
                <a16:creationId xmlns:a16="http://schemas.microsoft.com/office/drawing/2014/main" id="{CE4939D8-35CE-A118-76C7-B0811A33EFCA}"/>
              </a:ext>
            </a:extLst>
          </p:cNvPr>
          <p:cNvSpPr>
            <a:spLocks noGrp="1"/>
          </p:cNvSpPr>
          <p:nvPr>
            <p:ph type="body" sz="quarter" idx="24"/>
          </p:nvPr>
        </p:nvSpPr>
        <p:spPr>
          <a:xfrm>
            <a:off x="740263" y="1064634"/>
            <a:ext cx="7898046" cy="5578537"/>
          </a:xfrm>
        </p:spPr>
        <p:txBody>
          <a:bodyPr/>
          <a:lstStyle/>
          <a:p>
            <a:pPr marL="285750" indent="-285750">
              <a:lnSpc>
                <a:spcPct val="150000"/>
              </a:lnSpc>
              <a:spcBef>
                <a:spcPts val="0"/>
              </a:spcBef>
              <a:buClr>
                <a:srgbClr val="F68A1E"/>
              </a:buClr>
              <a:buFont typeface="Wingdings" panose="05000000000000000000" pitchFamily="2" charset="2"/>
              <a:buChar char="Ø"/>
            </a:pPr>
            <a:r>
              <a:rPr lang="en-US" b="0" dirty="0"/>
              <a:t>Guaranteed coverage</a:t>
            </a:r>
          </a:p>
          <a:p>
            <a:pPr marL="285750" indent="-285750">
              <a:lnSpc>
                <a:spcPct val="150000"/>
              </a:lnSpc>
              <a:spcBef>
                <a:spcPts val="0"/>
              </a:spcBef>
              <a:buClr>
                <a:srgbClr val="F68A1E"/>
              </a:buClr>
              <a:buFont typeface="Wingdings" panose="05000000000000000000" pitchFamily="2" charset="2"/>
              <a:buChar char="Ø"/>
            </a:pPr>
            <a:r>
              <a:rPr lang="en-US" b="0" dirty="0"/>
              <a:t>No medical examination required if elected when first eligible</a:t>
            </a:r>
          </a:p>
          <a:p>
            <a:pPr marL="285750" indent="-285750">
              <a:lnSpc>
                <a:spcPct val="150000"/>
              </a:lnSpc>
              <a:spcBef>
                <a:spcPts val="0"/>
              </a:spcBef>
              <a:buClr>
                <a:srgbClr val="F68A1E"/>
              </a:buClr>
              <a:buFont typeface="Wingdings" panose="05000000000000000000" pitchFamily="2" charset="2"/>
              <a:buChar char="Ø"/>
            </a:pPr>
            <a:r>
              <a:rPr lang="en-US" b="0" dirty="0"/>
              <a:t>Term Insurance – No Cash Value</a:t>
            </a:r>
          </a:p>
          <a:p>
            <a:pPr marL="285750" indent="-285750">
              <a:lnSpc>
                <a:spcPct val="100000"/>
              </a:lnSpc>
              <a:spcBef>
                <a:spcPts val="0"/>
              </a:spcBef>
              <a:buClr>
                <a:srgbClr val="F68A1E"/>
              </a:buClr>
              <a:buFont typeface="Wingdings" panose="05000000000000000000" pitchFamily="2" charset="2"/>
              <a:buChar char="Ø"/>
            </a:pPr>
            <a:r>
              <a:rPr lang="en-US" b="0" dirty="0"/>
              <a:t>Four parts to FEGLI</a:t>
            </a:r>
          </a:p>
          <a:p>
            <a:pPr marL="800100" lvl="3" indent="-285750">
              <a:lnSpc>
                <a:spcPct val="100000"/>
              </a:lnSpc>
              <a:spcBef>
                <a:spcPts val="0"/>
              </a:spcBef>
              <a:buClr>
                <a:srgbClr val="F68A1E"/>
              </a:buClr>
              <a:buFont typeface="Wingdings" panose="05000000000000000000" pitchFamily="2" charset="2"/>
              <a:buChar char="ü"/>
            </a:pPr>
            <a:r>
              <a:rPr lang="en-US" b="0" dirty="0"/>
              <a:t>Basic Life Insurance</a:t>
            </a:r>
          </a:p>
          <a:p>
            <a:pPr marL="800100" lvl="3" indent="-285750">
              <a:lnSpc>
                <a:spcPct val="100000"/>
              </a:lnSpc>
              <a:spcBef>
                <a:spcPts val="0"/>
              </a:spcBef>
              <a:buClr>
                <a:srgbClr val="F68A1E"/>
              </a:buClr>
              <a:buFont typeface="Wingdings" panose="05000000000000000000" pitchFamily="2" charset="2"/>
              <a:buChar char="ü"/>
            </a:pPr>
            <a:r>
              <a:rPr lang="en-US" b="0" dirty="0"/>
              <a:t>Option A, Standard</a:t>
            </a:r>
          </a:p>
          <a:p>
            <a:pPr marL="800100" lvl="3" indent="-285750">
              <a:lnSpc>
                <a:spcPct val="100000"/>
              </a:lnSpc>
              <a:spcBef>
                <a:spcPts val="0"/>
              </a:spcBef>
              <a:buClr>
                <a:srgbClr val="F68A1E"/>
              </a:buClr>
              <a:buFont typeface="Wingdings" panose="05000000000000000000" pitchFamily="2" charset="2"/>
              <a:buChar char="ü"/>
            </a:pPr>
            <a:r>
              <a:rPr lang="en-US" b="0" dirty="0">
                <a:latin typeface="Arial" panose="020B0604020202020204" pitchFamily="34" charset="0"/>
                <a:cs typeface="Arial" panose="020B0604020202020204" pitchFamily="34" charset="0"/>
              </a:rPr>
              <a:t>Option B, Additional</a:t>
            </a:r>
          </a:p>
          <a:p>
            <a:pPr marL="800100" lvl="3" indent="-285750">
              <a:lnSpc>
                <a:spcPct val="100000"/>
              </a:lnSpc>
              <a:spcBef>
                <a:spcPts val="0"/>
              </a:spcBef>
              <a:spcAft>
                <a:spcPts val="600"/>
              </a:spcAft>
              <a:buClr>
                <a:srgbClr val="F68A1E"/>
              </a:buClr>
              <a:buFont typeface="Wingdings" panose="05000000000000000000" pitchFamily="2" charset="2"/>
              <a:buChar char="ü"/>
            </a:pPr>
            <a:r>
              <a:rPr lang="en-US" b="0" dirty="0">
                <a:latin typeface="Arial" panose="020B0604020202020204" pitchFamily="34" charset="0"/>
                <a:cs typeface="Arial" panose="020B0604020202020204" pitchFamily="34" charset="0"/>
              </a:rPr>
              <a:t>Option C, Family</a:t>
            </a:r>
          </a:p>
          <a:p>
            <a:pPr marL="285750" indent="-285750">
              <a:lnSpc>
                <a:spcPct val="150000"/>
              </a:lnSpc>
              <a:spcBef>
                <a:spcPts val="0"/>
              </a:spcBef>
              <a:buClr>
                <a:srgbClr val="F68A1E"/>
              </a:buClr>
              <a:buFont typeface="Wingdings" panose="05000000000000000000" pitchFamily="2" charset="2"/>
              <a:buChar char="Ø"/>
            </a:pPr>
            <a:r>
              <a:rPr lang="en-US" b="0" dirty="0">
                <a:latin typeface="Arial" panose="020B0604020202020204" pitchFamily="34" charset="0"/>
                <a:cs typeface="Arial" panose="020B0604020202020204" pitchFamily="34" charset="0"/>
              </a:rPr>
              <a:t> FEGLI calculator can be found at </a:t>
            </a:r>
            <a:r>
              <a:rPr lang="en-US" b="0" dirty="0">
                <a:solidFill>
                  <a:srgbClr val="007DB3"/>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https://www.opm.gov/retirement-services/calculators/fegli-calculator/</a:t>
            </a:r>
            <a:endParaRPr lang="en-US" b="0" dirty="0">
              <a:solidFill>
                <a:srgbClr val="007DB3"/>
              </a:solidFill>
              <a:latin typeface="Arial" panose="020B0604020202020204" pitchFamily="34" charset="0"/>
              <a:cs typeface="Arial" panose="020B0604020202020204" pitchFamily="34" charset="0"/>
            </a:endParaRPr>
          </a:p>
          <a:p>
            <a:pPr marL="285750" lvl="1" indent="-285750">
              <a:lnSpc>
                <a:spcPct val="150000"/>
              </a:lnSpc>
              <a:spcBef>
                <a:spcPts val="0"/>
              </a:spcBef>
              <a:buClr>
                <a:srgbClr val="F68A1E"/>
              </a:buClr>
              <a:buFont typeface="Wingdings" panose="05000000000000000000" pitchFamily="2" charset="2"/>
              <a:buChar char="Ø"/>
            </a:pPr>
            <a:r>
              <a:rPr lang="en-US" altLang="en-US" b="0" dirty="0"/>
              <a:t>Refer to </a:t>
            </a:r>
            <a:r>
              <a:rPr lang="en-US" altLang="en-US" b="0" dirty="0">
                <a:solidFill>
                  <a:srgbClr val="007DB3"/>
                </a:solidFill>
                <a:hlinkClick r:id="rId4">
                  <a:extLst>
                    <a:ext uri="{A12FA001-AC4F-418D-AE19-62706E023703}">
                      <ahyp:hlinkClr xmlns:ahyp="http://schemas.microsoft.com/office/drawing/2018/hyperlinkcolor" val="tx"/>
                    </a:ext>
                  </a:extLst>
                </a:hlinkClick>
              </a:rPr>
              <a:t>https://www.opm.gov/healthcare-insurance/life-insurance/reference-materials/handbook.pdf</a:t>
            </a:r>
            <a:r>
              <a:rPr lang="en-US" altLang="en-US" b="0" dirty="0"/>
              <a:t> for more information.</a:t>
            </a:r>
          </a:p>
          <a:p>
            <a:pPr marL="285750" lvl="1" indent="-285750">
              <a:lnSpc>
                <a:spcPct val="100000"/>
              </a:lnSpc>
              <a:spcBef>
                <a:spcPts val="0"/>
              </a:spcBef>
              <a:buClr>
                <a:srgbClr val="F68A1E"/>
              </a:buClr>
              <a:buFont typeface="Wingdings" panose="05000000000000000000" pitchFamily="2" charset="2"/>
              <a:buChar char="Ø"/>
            </a:pPr>
            <a:r>
              <a:rPr lang="en-US" altLang="en-US" b="0" dirty="0"/>
              <a:t>You will receive more information regarding FEGLI in the next presentation.</a:t>
            </a:r>
          </a:p>
          <a:p>
            <a:pPr marL="285750" lvl="1" indent="-285750">
              <a:lnSpc>
                <a:spcPct val="150000"/>
              </a:lnSpc>
              <a:spcBef>
                <a:spcPts val="0"/>
              </a:spcBef>
              <a:buClr>
                <a:srgbClr val="F68A1E"/>
              </a:buClr>
              <a:buFont typeface="Wingdings" panose="05000000000000000000" pitchFamily="2" charset="2"/>
              <a:buChar char="Ø"/>
            </a:pPr>
            <a:endParaRPr lang="en-US" sz="1600" b="0" dirty="0"/>
          </a:p>
        </p:txBody>
      </p:sp>
      <p:sp>
        <p:nvSpPr>
          <p:cNvPr id="4" name="Slide Number Placeholder 3">
            <a:extLst>
              <a:ext uri="{FF2B5EF4-FFF2-40B4-BE49-F238E27FC236}">
                <a16:creationId xmlns:a16="http://schemas.microsoft.com/office/drawing/2014/main" id="{EC470D7B-ABFA-4FAB-3C1D-097A4A672C68}"/>
              </a:ext>
            </a:extLst>
          </p:cNvPr>
          <p:cNvSpPr>
            <a:spLocks noGrp="1"/>
          </p:cNvSpPr>
          <p:nvPr>
            <p:ph type="sldNum" sz="quarter" idx="23"/>
          </p:nvPr>
        </p:nvSpPr>
        <p:spPr/>
        <p:txBody>
          <a:bodyPr/>
          <a:lstStyle/>
          <a:p>
            <a:fld id="{781057C3-FDA3-B146-AA6C-F3C04E67C803}" type="slidenum">
              <a:rPr lang="en-US" b="0" smtClean="0"/>
              <a:pPr/>
              <a:t>42</a:t>
            </a:fld>
            <a:endParaRPr lang="en-US" b="0" dirty="0"/>
          </a:p>
        </p:txBody>
      </p:sp>
    </p:spTree>
    <p:extLst>
      <p:ext uri="{BB962C8B-B14F-4D97-AF65-F5344CB8AC3E}">
        <p14:creationId xmlns:p14="http://schemas.microsoft.com/office/powerpoint/2010/main" val="10749470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2EA77-600D-6744-C6A9-F09890D1FDE1}"/>
              </a:ext>
            </a:extLst>
          </p:cNvPr>
          <p:cNvSpPr>
            <a:spLocks noGrp="1"/>
          </p:cNvSpPr>
          <p:nvPr>
            <p:ph type="title"/>
          </p:nvPr>
        </p:nvSpPr>
        <p:spPr/>
        <p:txBody>
          <a:bodyPr/>
          <a:lstStyle/>
          <a:p>
            <a:r>
              <a:rPr lang="en-US" sz="2000" dirty="0"/>
              <a:t>Furlough/Non-Pay / Leave Without Pay (LWOP) impact on FEGLI Coverage</a:t>
            </a:r>
          </a:p>
        </p:txBody>
      </p:sp>
      <p:sp>
        <p:nvSpPr>
          <p:cNvPr id="3" name="Text Placeholder 2">
            <a:extLst>
              <a:ext uri="{FF2B5EF4-FFF2-40B4-BE49-F238E27FC236}">
                <a16:creationId xmlns:a16="http://schemas.microsoft.com/office/drawing/2014/main" id="{4830BE06-0C08-4FD8-7C10-EE007037C607}"/>
              </a:ext>
            </a:extLst>
          </p:cNvPr>
          <p:cNvSpPr>
            <a:spLocks noGrp="1"/>
          </p:cNvSpPr>
          <p:nvPr>
            <p:ph type="body" sz="quarter" idx="24"/>
          </p:nvPr>
        </p:nvSpPr>
        <p:spPr>
          <a:xfrm>
            <a:off x="790503" y="1707366"/>
            <a:ext cx="7760644" cy="4098482"/>
          </a:xfrm>
        </p:spPr>
        <p:txBody>
          <a:bodyPr/>
          <a:lstStyle/>
          <a:p>
            <a:pPr>
              <a:lnSpc>
                <a:spcPct val="150000"/>
              </a:lnSpc>
            </a:pPr>
            <a:r>
              <a:rPr lang="en-US" sz="2000" b="0" dirty="0"/>
              <a:t>If you are in a non-pay status that lasts up to 12 months, your Basic Life Insurance and Optional Life Insurance will continue at no cost to you or the Service. These 12 months of non-pay status can even be broken up by your return to pay and duty status for periods of less than four consecutive months. After 12 months, your coverage will be terminated, but will be automatically reinstated when you return to pay and duty status.</a:t>
            </a:r>
          </a:p>
        </p:txBody>
      </p:sp>
      <p:sp>
        <p:nvSpPr>
          <p:cNvPr id="4" name="Slide Number Placeholder 3">
            <a:extLst>
              <a:ext uri="{FF2B5EF4-FFF2-40B4-BE49-F238E27FC236}">
                <a16:creationId xmlns:a16="http://schemas.microsoft.com/office/drawing/2014/main" id="{99F057D1-F696-05AF-7F82-5C8FC6C78234}"/>
              </a:ext>
            </a:extLst>
          </p:cNvPr>
          <p:cNvSpPr>
            <a:spLocks noGrp="1"/>
          </p:cNvSpPr>
          <p:nvPr>
            <p:ph type="sldNum" sz="quarter" idx="23"/>
          </p:nvPr>
        </p:nvSpPr>
        <p:spPr/>
        <p:txBody>
          <a:bodyPr/>
          <a:lstStyle/>
          <a:p>
            <a:fld id="{781057C3-FDA3-B146-AA6C-F3C04E67C803}" type="slidenum">
              <a:rPr lang="en-US" b="0" smtClean="0"/>
              <a:pPr/>
              <a:t>43</a:t>
            </a:fld>
            <a:endParaRPr lang="en-US" b="0" dirty="0"/>
          </a:p>
        </p:txBody>
      </p:sp>
    </p:spTree>
    <p:extLst>
      <p:ext uri="{BB962C8B-B14F-4D97-AF65-F5344CB8AC3E}">
        <p14:creationId xmlns:p14="http://schemas.microsoft.com/office/powerpoint/2010/main" val="22496559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37DBE-417B-4986-7021-D80060D1F19D}"/>
              </a:ext>
            </a:extLst>
          </p:cNvPr>
          <p:cNvSpPr>
            <a:spLocks noGrp="1"/>
          </p:cNvSpPr>
          <p:nvPr>
            <p:ph type="title"/>
          </p:nvPr>
        </p:nvSpPr>
        <p:spPr/>
        <p:txBody>
          <a:bodyPr/>
          <a:lstStyle/>
          <a:p>
            <a:r>
              <a:rPr lang="en-US" sz="2800" dirty="0"/>
              <a:t>SAMBA Employee Benevolent Fund</a:t>
            </a:r>
          </a:p>
        </p:txBody>
      </p:sp>
      <p:sp>
        <p:nvSpPr>
          <p:cNvPr id="3" name="Text Placeholder 2">
            <a:extLst>
              <a:ext uri="{FF2B5EF4-FFF2-40B4-BE49-F238E27FC236}">
                <a16:creationId xmlns:a16="http://schemas.microsoft.com/office/drawing/2014/main" id="{F75F2DFC-A498-3B20-9489-D1C354860359}"/>
              </a:ext>
            </a:extLst>
          </p:cNvPr>
          <p:cNvSpPr>
            <a:spLocks noGrp="1"/>
          </p:cNvSpPr>
          <p:nvPr>
            <p:ph type="body" sz="quarter" idx="24"/>
          </p:nvPr>
        </p:nvSpPr>
        <p:spPr>
          <a:xfrm>
            <a:off x="535929" y="1204095"/>
            <a:ext cx="8353495" cy="5059362"/>
          </a:xfrm>
        </p:spPr>
        <p:txBody>
          <a:bodyPr/>
          <a:lstStyle/>
          <a:p>
            <a:pPr>
              <a:spcAft>
                <a:spcPts val="1400"/>
              </a:spcAft>
            </a:pPr>
            <a:r>
              <a:rPr lang="en-US" sz="1200" b="0" dirty="0">
                <a:latin typeface="+mn-lt"/>
                <a:ea typeface="+mn-ea"/>
                <a:cs typeface="+mn-cs"/>
              </a:rPr>
              <a:t>SAMBA is a not-for-profit federal employee benefit association.  The SAMBA Employee Benevolent Fund (EBF) provides immediate monetary support to your loved ones upon your death.  The fund promptly delivers a death benefit to your designated beneficiary(ies), usually within 24 hours.</a:t>
            </a:r>
          </a:p>
          <a:p>
            <a:pPr>
              <a:lnSpc>
                <a:spcPct val="100000"/>
              </a:lnSpc>
              <a:spcBef>
                <a:spcPts val="0"/>
              </a:spcBef>
              <a:spcAft>
                <a:spcPts val="0"/>
              </a:spcAft>
            </a:pPr>
            <a:r>
              <a:rPr lang="en-US" sz="1200" b="0" dirty="0">
                <a:latin typeface="+mn-lt"/>
                <a:ea typeface="+mn-ea"/>
                <a:cs typeface="+mn-cs"/>
              </a:rPr>
              <a:t>Annual Premium: There are two coverage options</a:t>
            </a:r>
            <a:r>
              <a:rPr lang="en-US" sz="1200" b="0" dirty="0"/>
              <a:t>:</a:t>
            </a:r>
          </a:p>
          <a:p>
            <a:pPr marL="571500" lvl="1" indent="-228600">
              <a:lnSpc>
                <a:spcPct val="100000"/>
              </a:lnSpc>
              <a:spcBef>
                <a:spcPts val="0"/>
              </a:spcBef>
              <a:spcAft>
                <a:spcPts val="0"/>
              </a:spcAft>
              <a:buFont typeface="+mj-lt"/>
              <a:buAutoNum type="arabicPeriod"/>
            </a:pPr>
            <a:r>
              <a:rPr lang="en-US" sz="1200" b="0" dirty="0"/>
              <a:t>$</a:t>
            </a:r>
            <a:r>
              <a:rPr lang="en-US" sz="1200" b="0" dirty="0">
                <a:latin typeface="+mn-lt"/>
                <a:ea typeface="+mn-ea"/>
                <a:cs typeface="+mn-cs"/>
              </a:rPr>
              <a:t>39 per year for a death benefit payment of $17,500</a:t>
            </a:r>
          </a:p>
          <a:p>
            <a:pPr marL="571500" lvl="1" indent="-228600">
              <a:lnSpc>
                <a:spcPct val="100000"/>
              </a:lnSpc>
              <a:spcBef>
                <a:spcPts val="0"/>
              </a:spcBef>
              <a:spcAft>
                <a:spcPts val="0"/>
              </a:spcAft>
              <a:buFont typeface="+mj-lt"/>
              <a:buAutoNum type="arabicPeriod"/>
            </a:pPr>
            <a:r>
              <a:rPr lang="en-US" sz="1200" b="0" dirty="0">
                <a:latin typeface="+mn-lt"/>
                <a:ea typeface="+mn-ea"/>
                <a:cs typeface="+mn-cs"/>
              </a:rPr>
              <a:t>$78 per year for a death benefits of $35,000</a:t>
            </a:r>
          </a:p>
          <a:p>
            <a:pPr marL="320040" lvl="1">
              <a:lnSpc>
                <a:spcPct val="100000"/>
              </a:lnSpc>
              <a:spcBef>
                <a:spcPts val="0"/>
              </a:spcBef>
              <a:spcAft>
                <a:spcPts val="1200"/>
              </a:spcAft>
            </a:pPr>
            <a:r>
              <a:rPr lang="en-US" sz="1200" b="0" i="1" dirty="0"/>
              <a:t>Note: the annual premium will be prorated for mid-year enrollments.</a:t>
            </a:r>
          </a:p>
          <a:p>
            <a:pPr>
              <a:lnSpc>
                <a:spcPct val="100000"/>
              </a:lnSpc>
              <a:spcBef>
                <a:spcPts val="0"/>
              </a:spcBef>
              <a:spcAft>
                <a:spcPts val="0"/>
              </a:spcAft>
            </a:pPr>
            <a:r>
              <a:rPr lang="en-US" sz="1200" b="0" dirty="0"/>
              <a:t>Eligibility: The SAMBA EBF is open to all permanent full and part-time employees:</a:t>
            </a:r>
          </a:p>
          <a:p>
            <a:pPr marL="514350" lvl="1" indent="-171450">
              <a:lnSpc>
                <a:spcPct val="100000"/>
              </a:lnSpc>
              <a:spcBef>
                <a:spcPts val="0"/>
              </a:spcBef>
              <a:spcAft>
                <a:spcPts val="0"/>
              </a:spcAft>
              <a:buFont typeface="Arial" panose="020B0604020202020204" pitchFamily="34" charset="0"/>
              <a:buChar char="•"/>
            </a:pPr>
            <a:r>
              <a:rPr lang="en-US" sz="1200" b="0" dirty="0"/>
              <a:t>Who enroll during the first </a:t>
            </a:r>
            <a:r>
              <a:rPr lang="en-US" sz="1200" dirty="0">
                <a:solidFill>
                  <a:srgbClr val="C00000"/>
                </a:solidFill>
              </a:rPr>
              <a:t>60 days</a:t>
            </a:r>
            <a:r>
              <a:rPr lang="en-US" sz="1200" dirty="0">
                <a:solidFill>
                  <a:srgbClr val="FF0000"/>
                </a:solidFill>
              </a:rPr>
              <a:t> </a:t>
            </a:r>
            <a:r>
              <a:rPr lang="en-US" sz="1200" b="0" dirty="0"/>
              <a:t>of their date of hire and</a:t>
            </a:r>
          </a:p>
          <a:p>
            <a:pPr marL="514350" lvl="1" indent="-171450">
              <a:lnSpc>
                <a:spcPct val="100000"/>
              </a:lnSpc>
              <a:spcBef>
                <a:spcPts val="0"/>
              </a:spcBef>
              <a:spcAft>
                <a:spcPts val="0"/>
              </a:spcAft>
              <a:buFont typeface="Arial" panose="020B0604020202020204" pitchFamily="34" charset="0"/>
              <a:buChar char="•"/>
            </a:pPr>
            <a:r>
              <a:rPr lang="en-US" sz="1200" b="0" dirty="0"/>
              <a:t>Who are currently active at work at the time of enrollment </a:t>
            </a:r>
          </a:p>
          <a:p>
            <a:pPr>
              <a:lnSpc>
                <a:spcPct val="100000"/>
              </a:lnSpc>
              <a:spcBef>
                <a:spcPts val="0"/>
              </a:spcBef>
              <a:spcAft>
                <a:spcPts val="1800"/>
              </a:spcAft>
            </a:pPr>
            <a:r>
              <a:rPr lang="en-US" sz="1200" b="0" i="1" dirty="0"/>
              <a:t>Note: if you’re on official leave for the entire 60-days, you’re not eligible to enroll.  Examples of official leave are: Administrative Leave, Weather and Safety Leave, Annual Leave, Sick Leave, Family and Medical Leave Act (FMLA) leave, Maternity Leave, Workers Compensation Leave and Active Military Duty.</a:t>
            </a:r>
          </a:p>
          <a:p>
            <a:pPr>
              <a:lnSpc>
                <a:spcPct val="100000"/>
              </a:lnSpc>
              <a:spcBef>
                <a:spcPts val="0"/>
              </a:spcBef>
              <a:spcAft>
                <a:spcPts val="1200"/>
              </a:spcAft>
            </a:pPr>
            <a:r>
              <a:rPr lang="en-US" sz="1200" b="0" dirty="0"/>
              <a:t>For additional information and how to enroll visit the IRS Source, Employee Resources, Benefits, Life Insurance, SAMBA Employee Benevolent Fund.</a:t>
            </a:r>
          </a:p>
          <a:p>
            <a:pPr>
              <a:lnSpc>
                <a:spcPct val="100000"/>
              </a:lnSpc>
              <a:spcBef>
                <a:spcPts val="0"/>
              </a:spcBef>
              <a:spcAft>
                <a:spcPts val="1200"/>
              </a:spcAft>
            </a:pPr>
            <a:r>
              <a:rPr lang="en-US" sz="1200" b="0" dirty="0"/>
              <a:t>For FAQs, visit the Employee Benevolent Fund Resource Center – </a:t>
            </a:r>
            <a:r>
              <a:rPr lang="en-US" sz="1200" b="0" dirty="0">
                <a:hlinkClick r:id="rId3"/>
              </a:rPr>
              <a:t>www.sambaplans.com/employee-benevolent-fund/</a:t>
            </a:r>
            <a:r>
              <a:rPr lang="en-US" sz="1200" b="0" dirty="0"/>
              <a:t> .   If you need help, contact SAMBA directly at 800-638-6589, Monday – Friday, 8 a.m. – 5 p.m. ET or send a secure email to SAMBA via Contact Us.</a:t>
            </a:r>
          </a:p>
          <a:p>
            <a:pPr>
              <a:lnSpc>
                <a:spcPct val="100000"/>
              </a:lnSpc>
              <a:spcBef>
                <a:spcPts val="0"/>
              </a:spcBef>
              <a:spcAft>
                <a:spcPts val="1200"/>
              </a:spcAft>
            </a:pPr>
            <a:r>
              <a:rPr lang="en-US" sz="1200" dirty="0"/>
              <a:t>Do not </a:t>
            </a:r>
            <a:r>
              <a:rPr lang="en-US" sz="1200" b="0" dirty="0"/>
              <a:t>contact the Employee Resource Center for questions.</a:t>
            </a:r>
          </a:p>
          <a:p>
            <a:pPr>
              <a:lnSpc>
                <a:spcPct val="100000"/>
              </a:lnSpc>
              <a:spcBef>
                <a:spcPts val="0"/>
              </a:spcBef>
              <a:spcAft>
                <a:spcPts val="1200"/>
              </a:spcAft>
            </a:pPr>
            <a:r>
              <a:rPr lang="en-US" sz="1200" dirty="0"/>
              <a:t>Note:</a:t>
            </a:r>
            <a:r>
              <a:rPr lang="en-US" sz="1200" b="0" dirty="0"/>
              <a:t> The IRS does not endorse this corporation or its products.  If interested in this type of coverage, you may want to research other vendors who offer similar products.</a:t>
            </a:r>
          </a:p>
        </p:txBody>
      </p:sp>
      <p:sp>
        <p:nvSpPr>
          <p:cNvPr id="4" name="Slide Number Placeholder 3">
            <a:extLst>
              <a:ext uri="{FF2B5EF4-FFF2-40B4-BE49-F238E27FC236}">
                <a16:creationId xmlns:a16="http://schemas.microsoft.com/office/drawing/2014/main" id="{F0A59481-ADA8-9F98-0808-B6588B37CDC1}"/>
              </a:ext>
            </a:extLst>
          </p:cNvPr>
          <p:cNvSpPr>
            <a:spLocks noGrp="1"/>
          </p:cNvSpPr>
          <p:nvPr>
            <p:ph type="sldNum" sz="quarter" idx="23"/>
          </p:nvPr>
        </p:nvSpPr>
        <p:spPr/>
        <p:txBody>
          <a:bodyPr/>
          <a:lstStyle/>
          <a:p>
            <a:fld id="{781057C3-FDA3-B146-AA6C-F3C04E67C803}" type="slidenum">
              <a:rPr lang="en-US" b="0" smtClean="0"/>
              <a:pPr/>
              <a:t>44</a:t>
            </a:fld>
            <a:endParaRPr lang="en-US" b="0" dirty="0"/>
          </a:p>
        </p:txBody>
      </p:sp>
    </p:spTree>
    <p:extLst>
      <p:ext uri="{BB962C8B-B14F-4D97-AF65-F5344CB8AC3E}">
        <p14:creationId xmlns:p14="http://schemas.microsoft.com/office/powerpoint/2010/main" val="22405181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B8A4-5C57-02BC-C0F3-5BC8D2AC8B14}"/>
              </a:ext>
            </a:extLst>
          </p:cNvPr>
          <p:cNvSpPr>
            <a:spLocks noGrp="1"/>
          </p:cNvSpPr>
          <p:nvPr>
            <p:ph type="title"/>
          </p:nvPr>
        </p:nvSpPr>
        <p:spPr/>
        <p:txBody>
          <a:bodyPr/>
          <a:lstStyle/>
          <a:p>
            <a:r>
              <a:rPr lang="en-US" dirty="0"/>
              <a:t>Beneficiary Forms</a:t>
            </a:r>
          </a:p>
        </p:txBody>
      </p:sp>
      <p:sp>
        <p:nvSpPr>
          <p:cNvPr id="3" name="Text Placeholder 2">
            <a:extLst>
              <a:ext uri="{FF2B5EF4-FFF2-40B4-BE49-F238E27FC236}">
                <a16:creationId xmlns:a16="http://schemas.microsoft.com/office/drawing/2014/main" id="{E3E58069-0581-37EA-D075-67A206B11AC5}"/>
              </a:ext>
            </a:extLst>
          </p:cNvPr>
          <p:cNvSpPr>
            <a:spLocks noGrp="1"/>
          </p:cNvSpPr>
          <p:nvPr>
            <p:ph type="body" sz="quarter" idx="24"/>
          </p:nvPr>
        </p:nvSpPr>
        <p:spPr>
          <a:xfrm>
            <a:off x="991470" y="1104467"/>
            <a:ext cx="7620000" cy="5059362"/>
          </a:xfrm>
        </p:spPr>
        <p:txBody>
          <a:bodyPr/>
          <a:lstStyle/>
          <a:p>
            <a:pPr lvl="1">
              <a:lnSpc>
                <a:spcPct val="100000"/>
              </a:lnSpc>
              <a:spcBef>
                <a:spcPts val="0"/>
              </a:spcBef>
              <a:buClrTx/>
              <a:defRPr/>
            </a:pPr>
            <a:r>
              <a:rPr lang="en-US" altLang="en-US" b="0" dirty="0">
                <a:solidFill>
                  <a:srgbClr val="000000"/>
                </a:solidFill>
                <a:latin typeface="Arial" panose="020B0604020202020204" pitchFamily="34" charset="0"/>
                <a:cs typeface="Arial" panose="020B0604020202020204" pitchFamily="34" charset="0"/>
              </a:rPr>
              <a:t>Most beneficiary forms are submitted to:</a:t>
            </a:r>
          </a:p>
          <a:p>
            <a:pPr lvl="1">
              <a:lnSpc>
                <a:spcPct val="100000"/>
              </a:lnSpc>
              <a:spcBef>
                <a:spcPts val="0"/>
              </a:spcBef>
              <a:buClrTx/>
              <a:defRPr/>
            </a:pPr>
            <a:endParaRPr lang="en-US" altLang="en-US" b="0" dirty="0">
              <a:solidFill>
                <a:srgbClr val="000000"/>
              </a:solidFill>
              <a:latin typeface="Arial" panose="020B0604020202020204" pitchFamily="34" charset="0"/>
              <a:cs typeface="Arial" panose="020B0604020202020204" pitchFamily="34" charset="0"/>
            </a:endParaRPr>
          </a:p>
          <a:p>
            <a:pPr marL="377190" lvl="3" indent="0">
              <a:lnSpc>
                <a:spcPct val="100000"/>
              </a:lnSpc>
              <a:spcBef>
                <a:spcPts val="0"/>
              </a:spcBef>
              <a:buClrTx/>
              <a:buNone/>
              <a:defRPr/>
            </a:pPr>
            <a:r>
              <a:rPr lang="en-US" altLang="en-US" sz="1500" dirty="0">
                <a:solidFill>
                  <a:srgbClr val="000000"/>
                </a:solidFill>
                <a:latin typeface="Arial" panose="020B0604020202020204" pitchFamily="34" charset="0"/>
                <a:cs typeface="Arial" panose="020B0604020202020204" pitchFamily="34" charset="0"/>
              </a:rPr>
              <a:t>Email forms to: </a:t>
            </a:r>
            <a:r>
              <a:rPr lang="en-US" altLang="en-US" sz="1500" b="0" dirty="0">
                <a:solidFill>
                  <a:srgbClr val="000000"/>
                </a:solidFill>
                <a:latin typeface="Arial" panose="020B0604020202020204" pitchFamily="34" charset="0"/>
                <a:cs typeface="Arial" panose="020B0604020202020204" pitchFamily="34" charset="0"/>
              </a:rPr>
              <a:t>OPF.Con.Site@irs.gov</a:t>
            </a:r>
          </a:p>
          <a:p>
            <a:pPr marL="377190" lvl="3" indent="0">
              <a:lnSpc>
                <a:spcPct val="100000"/>
              </a:lnSpc>
              <a:spcBef>
                <a:spcPts val="0"/>
              </a:spcBef>
              <a:buClrTx/>
              <a:buNone/>
              <a:defRPr/>
            </a:pPr>
            <a:endParaRPr lang="en-US" altLang="en-US" sz="1500" dirty="0">
              <a:solidFill>
                <a:srgbClr val="000000"/>
              </a:solidFill>
              <a:latin typeface="Arial" panose="020B0604020202020204" pitchFamily="34" charset="0"/>
              <a:cs typeface="Arial" panose="020B0604020202020204" pitchFamily="34" charset="0"/>
            </a:endParaRPr>
          </a:p>
          <a:p>
            <a:pPr marL="377190" lvl="3" indent="0">
              <a:lnSpc>
                <a:spcPct val="100000"/>
              </a:lnSpc>
              <a:spcBef>
                <a:spcPts val="0"/>
              </a:spcBef>
              <a:buClrTx/>
              <a:buNone/>
              <a:defRPr/>
            </a:pPr>
            <a:r>
              <a:rPr lang="en-US" altLang="en-US" sz="1500" dirty="0">
                <a:solidFill>
                  <a:srgbClr val="000000"/>
                </a:solidFill>
                <a:latin typeface="Arial" panose="020B0604020202020204" pitchFamily="34" charset="0"/>
                <a:cs typeface="Arial" panose="020B0604020202020204" pitchFamily="34" charset="0"/>
              </a:rPr>
              <a:t>IRS - Data Integrity &amp; Personnel Records Section</a:t>
            </a:r>
          </a:p>
          <a:p>
            <a:pPr marL="377190" lvl="3" indent="0">
              <a:lnSpc>
                <a:spcPct val="100000"/>
              </a:lnSpc>
              <a:spcBef>
                <a:spcPts val="0"/>
              </a:spcBef>
              <a:buClrTx/>
              <a:buNone/>
              <a:defRPr/>
            </a:pPr>
            <a:r>
              <a:rPr lang="en-US" altLang="en-US" sz="1500" dirty="0">
                <a:solidFill>
                  <a:srgbClr val="000000"/>
                </a:solidFill>
                <a:latin typeface="Arial" panose="020B0604020202020204" pitchFamily="34" charset="0"/>
                <a:cs typeface="Arial" panose="020B0604020202020204" pitchFamily="34" charset="0"/>
              </a:rPr>
              <a:t>440 Space Center Drive – 1508 CAVE</a:t>
            </a:r>
          </a:p>
          <a:p>
            <a:pPr marL="377190" lvl="3" indent="0">
              <a:lnSpc>
                <a:spcPct val="100000"/>
              </a:lnSpc>
              <a:spcBef>
                <a:spcPts val="0"/>
              </a:spcBef>
              <a:buClrTx/>
              <a:buNone/>
              <a:defRPr/>
            </a:pPr>
            <a:r>
              <a:rPr lang="en-US" altLang="en-US" sz="1500" dirty="0">
                <a:solidFill>
                  <a:srgbClr val="000000"/>
                </a:solidFill>
                <a:latin typeface="Arial" panose="020B0604020202020204" pitchFamily="34" charset="0"/>
                <a:cs typeface="Arial" panose="020B0604020202020204" pitchFamily="34" charset="0"/>
              </a:rPr>
              <a:t>Lee’s Summit, MO 64064 </a:t>
            </a:r>
          </a:p>
          <a:p>
            <a:pPr marL="148590" lvl="1" indent="-285750" algn="just">
              <a:spcBef>
                <a:spcPts val="0"/>
              </a:spcBef>
              <a:defRPr/>
            </a:pPr>
            <a:r>
              <a:rPr lang="en-US" altLang="en-US" sz="1600" b="0" dirty="0">
                <a:solidFill>
                  <a:srgbClr val="000000"/>
                </a:solidFill>
                <a:latin typeface="Arial" panose="020B0604020202020204" pitchFamily="34" charset="0"/>
                <a:cs typeface="Arial" panose="020B0604020202020204" pitchFamily="34" charset="0"/>
              </a:rPr>
              <a:t>                 Life Insurance – </a:t>
            </a:r>
            <a:r>
              <a:rPr lang="en-US" sz="1600" b="0" dirty="0">
                <a:hlinkClick r:id="rId3"/>
              </a:rPr>
              <a:t>SF-2823</a:t>
            </a:r>
            <a:endParaRPr lang="en-US" altLang="en-US" sz="1600" b="0" dirty="0">
              <a:solidFill>
                <a:srgbClr val="000000"/>
              </a:solidFill>
              <a:latin typeface="Arial" panose="020B0604020202020204" pitchFamily="34" charset="0"/>
              <a:cs typeface="Arial" panose="020B0604020202020204" pitchFamily="34" charset="0"/>
            </a:endParaRPr>
          </a:p>
          <a:p>
            <a:pPr marL="148590" lvl="1" indent="-285750" algn="just">
              <a:spcBef>
                <a:spcPts val="0"/>
              </a:spcBef>
              <a:defRPr/>
            </a:pPr>
            <a:r>
              <a:rPr lang="en-US" altLang="en-US" sz="1600" b="0" dirty="0">
                <a:solidFill>
                  <a:srgbClr val="000000"/>
                </a:solidFill>
                <a:latin typeface="Arial" panose="020B0604020202020204" pitchFamily="34" charset="0"/>
                <a:cs typeface="Arial" panose="020B0604020202020204" pitchFamily="34" charset="0"/>
              </a:rPr>
              <a:t>                 Unpaid Compensation – </a:t>
            </a:r>
            <a:r>
              <a:rPr lang="en-US" sz="1600" b="0" dirty="0">
                <a:hlinkClick r:id="rId4"/>
              </a:rPr>
              <a:t>SF-1152</a:t>
            </a:r>
            <a:endParaRPr lang="en-US" altLang="en-US" sz="1600" b="0" dirty="0">
              <a:solidFill>
                <a:srgbClr val="000000"/>
              </a:solidFill>
              <a:latin typeface="Arial" panose="020B0604020202020204" pitchFamily="34" charset="0"/>
              <a:cs typeface="Arial" panose="020B0604020202020204" pitchFamily="34" charset="0"/>
            </a:endParaRPr>
          </a:p>
          <a:p>
            <a:pPr marL="148590" lvl="1" indent="-285750" algn="just">
              <a:spcBef>
                <a:spcPts val="0"/>
              </a:spcBef>
              <a:spcAft>
                <a:spcPts val="2400"/>
              </a:spcAft>
              <a:defRPr/>
            </a:pPr>
            <a:r>
              <a:rPr lang="en-US" altLang="en-US" sz="1600" b="0" dirty="0">
                <a:solidFill>
                  <a:srgbClr val="000000"/>
                </a:solidFill>
                <a:latin typeface="Arial" panose="020B0604020202020204" pitchFamily="34" charset="0"/>
                <a:cs typeface="Arial" panose="020B0604020202020204" pitchFamily="34" charset="0"/>
              </a:rPr>
              <a:t>                 Retirement Program – </a:t>
            </a:r>
            <a:r>
              <a:rPr lang="en-US" sz="1600" b="0" dirty="0">
                <a:hlinkClick r:id="rId5"/>
              </a:rPr>
              <a:t>SF-3102</a:t>
            </a:r>
            <a:endParaRPr lang="en-US" altLang="en-US" sz="1600" b="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D14EBC4-3A30-8091-6B57-50A726CB79E8}"/>
              </a:ext>
            </a:extLst>
          </p:cNvPr>
          <p:cNvSpPr>
            <a:spLocks noGrp="1"/>
          </p:cNvSpPr>
          <p:nvPr>
            <p:ph type="sldNum" sz="quarter" idx="23"/>
          </p:nvPr>
        </p:nvSpPr>
        <p:spPr/>
        <p:txBody>
          <a:bodyPr/>
          <a:lstStyle/>
          <a:p>
            <a:fld id="{781057C3-FDA3-B146-AA6C-F3C04E67C803}" type="slidenum">
              <a:rPr lang="en-US" b="0" smtClean="0"/>
              <a:pPr/>
              <a:t>45</a:t>
            </a:fld>
            <a:endParaRPr lang="en-US" b="0" dirty="0"/>
          </a:p>
        </p:txBody>
      </p:sp>
    </p:spTree>
    <p:extLst>
      <p:ext uri="{BB962C8B-B14F-4D97-AF65-F5344CB8AC3E}">
        <p14:creationId xmlns:p14="http://schemas.microsoft.com/office/powerpoint/2010/main" val="33183291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4D20-FDF5-BAFD-8A32-50181FD3BF78}"/>
              </a:ext>
            </a:extLst>
          </p:cNvPr>
          <p:cNvSpPr>
            <a:spLocks noGrp="1"/>
          </p:cNvSpPr>
          <p:nvPr>
            <p:ph type="title"/>
          </p:nvPr>
        </p:nvSpPr>
        <p:spPr/>
        <p:txBody>
          <a:bodyPr/>
          <a:lstStyle/>
          <a:p>
            <a:r>
              <a:rPr lang="en-US" dirty="0"/>
              <a:t>Thrift Savings Plan (TSP) </a:t>
            </a:r>
            <a:r>
              <a:rPr lang="en-US" sz="800" dirty="0">
                <a:solidFill>
                  <a:srgbClr val="FFC000"/>
                </a:solidFill>
              </a:rPr>
              <a:t>1</a:t>
            </a:r>
          </a:p>
        </p:txBody>
      </p:sp>
      <p:sp>
        <p:nvSpPr>
          <p:cNvPr id="3" name="Text Placeholder 2">
            <a:extLst>
              <a:ext uri="{FF2B5EF4-FFF2-40B4-BE49-F238E27FC236}">
                <a16:creationId xmlns:a16="http://schemas.microsoft.com/office/drawing/2014/main" id="{6FB6944C-A780-F5B3-7695-830188A84F17}"/>
              </a:ext>
            </a:extLst>
          </p:cNvPr>
          <p:cNvSpPr>
            <a:spLocks noGrp="1"/>
          </p:cNvSpPr>
          <p:nvPr>
            <p:ph type="body" sz="quarter" idx="24"/>
          </p:nvPr>
        </p:nvSpPr>
        <p:spPr>
          <a:xfrm>
            <a:off x="669924" y="1540660"/>
            <a:ext cx="7800975" cy="4320314"/>
          </a:xfrm>
        </p:spPr>
        <p:txBody>
          <a:bodyPr/>
          <a:lstStyle/>
          <a:p>
            <a:pPr>
              <a:lnSpc>
                <a:spcPct val="100000"/>
              </a:lnSpc>
              <a:defRPr/>
            </a:pPr>
            <a:r>
              <a:rPr lang="en-US" altLang="en-US" b="0" dirty="0"/>
              <a:t>You are automatically enrolled in TSP at the rate of 5% and must access EPP to increase, decrease or cancel contributions.</a:t>
            </a:r>
          </a:p>
          <a:p>
            <a:pPr lvl="1" indent="-137160">
              <a:lnSpc>
                <a:spcPct val="100000"/>
              </a:lnSpc>
              <a:defRPr/>
            </a:pPr>
            <a:r>
              <a:rPr lang="en-US" b="0" dirty="0"/>
              <a:t>Agency Automatic 1% Contribution</a:t>
            </a:r>
          </a:p>
          <a:p>
            <a:pPr lvl="3">
              <a:lnSpc>
                <a:spcPct val="100000"/>
              </a:lnSpc>
              <a:spcBef>
                <a:spcPts val="0"/>
              </a:spcBef>
              <a:buClrTx/>
              <a:buFont typeface="Wingdings" panose="05000000000000000000" pitchFamily="2" charset="2"/>
              <a:buChar char="§"/>
            </a:pPr>
            <a:r>
              <a:rPr lang="en-US" b="0" dirty="0"/>
              <a:t>Not deducted from pay</a:t>
            </a:r>
          </a:p>
          <a:p>
            <a:pPr lvl="3">
              <a:lnSpc>
                <a:spcPct val="100000"/>
              </a:lnSpc>
              <a:spcBef>
                <a:spcPts val="0"/>
              </a:spcBef>
              <a:spcAft>
                <a:spcPts val="1200"/>
              </a:spcAft>
              <a:buClrTx/>
              <a:buFont typeface="Wingdings" panose="05000000000000000000" pitchFamily="2" charset="2"/>
              <a:buChar char="§"/>
            </a:pPr>
            <a:r>
              <a:rPr lang="en-US" b="0" dirty="0"/>
              <a:t>Always traditional (tax-deferred) contributions and earnings</a:t>
            </a:r>
          </a:p>
          <a:p>
            <a:pPr>
              <a:lnSpc>
                <a:spcPct val="100000"/>
              </a:lnSpc>
              <a:spcBef>
                <a:spcPts val="0"/>
              </a:spcBef>
            </a:pPr>
            <a:r>
              <a:rPr lang="en-US" b="0" dirty="0"/>
              <a:t>Employee Contributions</a:t>
            </a:r>
          </a:p>
          <a:p>
            <a:pPr lvl="3">
              <a:lnSpc>
                <a:spcPct val="100000"/>
              </a:lnSpc>
              <a:spcBef>
                <a:spcPts val="0"/>
              </a:spcBef>
              <a:buClrTx/>
              <a:buFont typeface="Wingdings" panose="05000000000000000000" pitchFamily="2" charset="2"/>
              <a:buChar char="§"/>
            </a:pPr>
            <a:r>
              <a:rPr lang="en-US" b="0" dirty="0"/>
              <a:t>Can be a percentage of pay or fixed dollar amount per pay period</a:t>
            </a:r>
          </a:p>
          <a:p>
            <a:pPr lvl="3">
              <a:lnSpc>
                <a:spcPct val="100000"/>
              </a:lnSpc>
              <a:spcBef>
                <a:spcPts val="0"/>
              </a:spcBef>
              <a:buClrTx/>
              <a:buFont typeface="Wingdings" panose="05000000000000000000" pitchFamily="2" charset="2"/>
              <a:buChar char="§"/>
            </a:pPr>
            <a:r>
              <a:rPr lang="en-US" b="0" dirty="0"/>
              <a:t>Contributions can be Pre-Tax (traditional), After-Tax (Roth) or a combination of the two</a:t>
            </a:r>
          </a:p>
          <a:p>
            <a:pPr lvl="3">
              <a:lnSpc>
                <a:spcPct val="100000"/>
              </a:lnSpc>
              <a:spcBef>
                <a:spcPts val="0"/>
              </a:spcBef>
              <a:buClrTx/>
              <a:buFont typeface="Wingdings" panose="05000000000000000000" pitchFamily="2" charset="2"/>
              <a:buChar char="§"/>
            </a:pPr>
            <a:r>
              <a:rPr lang="en-US" b="0" dirty="0"/>
              <a:t>Up to IRS deferral limit of $22,500 annually in 2023	</a:t>
            </a:r>
          </a:p>
          <a:p>
            <a:pPr lvl="3">
              <a:lnSpc>
                <a:spcPct val="100000"/>
              </a:lnSpc>
              <a:spcBef>
                <a:spcPts val="0"/>
              </a:spcBef>
              <a:buClrTx/>
              <a:buFont typeface="Wingdings" panose="05000000000000000000" pitchFamily="2" charset="2"/>
              <a:buChar char="§"/>
            </a:pPr>
            <a:r>
              <a:rPr lang="en-US" b="0" dirty="0"/>
              <a:t>Change, stop or start at any time</a:t>
            </a:r>
          </a:p>
        </p:txBody>
      </p:sp>
      <p:sp>
        <p:nvSpPr>
          <p:cNvPr id="4" name="Slide Number Placeholder 3">
            <a:extLst>
              <a:ext uri="{FF2B5EF4-FFF2-40B4-BE49-F238E27FC236}">
                <a16:creationId xmlns:a16="http://schemas.microsoft.com/office/drawing/2014/main" id="{CFE4EB98-9BD8-44AC-D210-645CA51CAFC7}"/>
              </a:ext>
            </a:extLst>
          </p:cNvPr>
          <p:cNvSpPr>
            <a:spLocks noGrp="1"/>
          </p:cNvSpPr>
          <p:nvPr>
            <p:ph type="sldNum" sz="quarter" idx="23"/>
          </p:nvPr>
        </p:nvSpPr>
        <p:spPr/>
        <p:txBody>
          <a:bodyPr/>
          <a:lstStyle/>
          <a:p>
            <a:fld id="{781057C3-FDA3-B146-AA6C-F3C04E67C803}" type="slidenum">
              <a:rPr lang="en-US" b="0" smtClean="0"/>
              <a:pPr/>
              <a:t>46</a:t>
            </a:fld>
            <a:endParaRPr lang="en-US" b="0" dirty="0"/>
          </a:p>
        </p:txBody>
      </p:sp>
    </p:spTree>
    <p:extLst>
      <p:ext uri="{BB962C8B-B14F-4D97-AF65-F5344CB8AC3E}">
        <p14:creationId xmlns:p14="http://schemas.microsoft.com/office/powerpoint/2010/main" val="15490642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C7871-C20A-3FF9-44E2-61FF4906023A}"/>
              </a:ext>
            </a:extLst>
          </p:cNvPr>
          <p:cNvSpPr>
            <a:spLocks noGrp="1"/>
          </p:cNvSpPr>
          <p:nvPr>
            <p:ph type="title"/>
          </p:nvPr>
        </p:nvSpPr>
        <p:spPr/>
        <p:txBody>
          <a:bodyPr/>
          <a:lstStyle/>
          <a:p>
            <a:r>
              <a:rPr lang="en-US" dirty="0"/>
              <a:t>Thrift Savings Plan (TSP) </a:t>
            </a:r>
            <a:r>
              <a:rPr lang="en-US" sz="800" dirty="0">
                <a:solidFill>
                  <a:srgbClr val="FFC000"/>
                </a:solidFill>
              </a:rPr>
              <a:t>2</a:t>
            </a:r>
          </a:p>
        </p:txBody>
      </p:sp>
      <p:sp>
        <p:nvSpPr>
          <p:cNvPr id="3" name="Text Placeholder 2">
            <a:extLst>
              <a:ext uri="{FF2B5EF4-FFF2-40B4-BE49-F238E27FC236}">
                <a16:creationId xmlns:a16="http://schemas.microsoft.com/office/drawing/2014/main" id="{9AFC2482-7D36-BADC-C2FF-C015B756897E}"/>
              </a:ext>
            </a:extLst>
          </p:cNvPr>
          <p:cNvSpPr>
            <a:spLocks noGrp="1"/>
          </p:cNvSpPr>
          <p:nvPr>
            <p:ph type="body" sz="quarter" idx="24"/>
          </p:nvPr>
        </p:nvSpPr>
        <p:spPr>
          <a:xfrm>
            <a:off x="790506" y="1174804"/>
            <a:ext cx="7620000" cy="5059362"/>
          </a:xfrm>
        </p:spPr>
        <p:txBody>
          <a:bodyPr/>
          <a:lstStyle/>
          <a:p>
            <a:pPr marL="285750" indent="-285750">
              <a:lnSpc>
                <a:spcPct val="100000"/>
              </a:lnSpc>
              <a:spcBef>
                <a:spcPts val="0"/>
              </a:spcBef>
              <a:buClr>
                <a:srgbClr val="F68A1E"/>
              </a:buClr>
              <a:buFont typeface="Wingdings" panose="05000000000000000000" pitchFamily="2" charset="2"/>
              <a:buChar char="Ø"/>
            </a:pPr>
            <a:r>
              <a:rPr lang="en-US" b="0" dirty="0"/>
              <a:t>Agency Matching Contributions</a:t>
            </a:r>
          </a:p>
          <a:p>
            <a:pPr marL="800100" lvl="3" indent="-285750">
              <a:lnSpc>
                <a:spcPct val="100000"/>
              </a:lnSpc>
              <a:spcBef>
                <a:spcPts val="0"/>
              </a:spcBef>
              <a:buClr>
                <a:srgbClr val="F68A1E"/>
              </a:buClr>
              <a:buFont typeface="Arial" panose="020B0604020202020204" pitchFamily="34" charset="0"/>
              <a:buChar char="•"/>
            </a:pPr>
            <a:r>
              <a:rPr lang="en-US" sz="1600" b="0" dirty="0"/>
              <a:t>First 3% of pay  is $1.00 per $1.00 --- Next 2% of pay is $.50 per $1.00</a:t>
            </a:r>
          </a:p>
          <a:p>
            <a:pPr marL="800100" lvl="3" indent="-285750">
              <a:lnSpc>
                <a:spcPct val="100000"/>
              </a:lnSpc>
              <a:spcBef>
                <a:spcPts val="0"/>
              </a:spcBef>
              <a:buClr>
                <a:srgbClr val="F68A1E"/>
              </a:buClr>
              <a:buFont typeface="Arial" panose="020B0604020202020204" pitchFamily="34" charset="0"/>
              <a:buChar char="•"/>
            </a:pPr>
            <a:r>
              <a:rPr lang="en-US" sz="1600" b="0" dirty="0"/>
              <a:t>Not deducted from pay</a:t>
            </a:r>
          </a:p>
          <a:p>
            <a:pPr marL="800100" lvl="3" indent="-285750">
              <a:lnSpc>
                <a:spcPct val="100000"/>
              </a:lnSpc>
              <a:spcBef>
                <a:spcPts val="0"/>
              </a:spcBef>
              <a:spcAft>
                <a:spcPts val="1600"/>
              </a:spcAft>
              <a:buClr>
                <a:srgbClr val="F68A1E"/>
              </a:buClr>
              <a:buFont typeface="Arial" panose="020B0604020202020204" pitchFamily="34" charset="0"/>
              <a:buChar char="•"/>
            </a:pPr>
            <a:r>
              <a:rPr lang="en-US" sz="1600" b="0" dirty="0"/>
              <a:t>Always traditional (tax-deferred) contributions and earnings</a:t>
            </a:r>
            <a:endParaRPr lang="en-US" sz="1000" b="0" dirty="0"/>
          </a:p>
          <a:p>
            <a:pPr marL="285750" indent="-285750">
              <a:lnSpc>
                <a:spcPct val="100000"/>
              </a:lnSpc>
              <a:spcBef>
                <a:spcPts val="0"/>
              </a:spcBef>
              <a:spcAft>
                <a:spcPts val="1800"/>
              </a:spcAft>
              <a:buClr>
                <a:srgbClr val="F68A1E"/>
              </a:buClr>
              <a:buFont typeface="Wingdings" panose="05000000000000000000" pitchFamily="2" charset="2"/>
              <a:buChar char="Ø"/>
            </a:pPr>
            <a:r>
              <a:rPr lang="en-US" b="0" dirty="0"/>
              <a:t>Access to your account balance, quarterly &amp; annual statements</a:t>
            </a:r>
            <a:endParaRPr lang="en-US" sz="1000" b="0" dirty="0"/>
          </a:p>
          <a:p>
            <a:pPr marL="285750" indent="-285750">
              <a:lnSpc>
                <a:spcPct val="100000"/>
              </a:lnSpc>
              <a:spcBef>
                <a:spcPts val="0"/>
              </a:spcBef>
              <a:spcAft>
                <a:spcPts val="1800"/>
              </a:spcAft>
              <a:buClr>
                <a:srgbClr val="F68A1E"/>
              </a:buClr>
              <a:buFont typeface="Wingdings" panose="05000000000000000000" pitchFamily="2" charset="2"/>
              <a:buChar char="Ø"/>
            </a:pPr>
            <a:r>
              <a:rPr lang="en-US" b="0" dirty="0"/>
              <a:t>Access to contribution allocations &amp; Interfund Transfers</a:t>
            </a:r>
            <a:endParaRPr lang="en-US" sz="1000" b="0" dirty="0"/>
          </a:p>
          <a:p>
            <a:pPr marL="285750" indent="-285750">
              <a:lnSpc>
                <a:spcPct val="100000"/>
              </a:lnSpc>
              <a:spcBef>
                <a:spcPts val="0"/>
              </a:spcBef>
              <a:spcAft>
                <a:spcPts val="1800"/>
              </a:spcAft>
              <a:buClr>
                <a:srgbClr val="F68A1E"/>
              </a:buClr>
              <a:buFont typeface="Wingdings" panose="05000000000000000000" pitchFamily="2" charset="2"/>
              <a:buChar char="Ø"/>
            </a:pPr>
            <a:r>
              <a:rPr lang="en-US" b="0" dirty="0"/>
              <a:t>Within a few weeks you will receive your TSP account number and PIN in the mail</a:t>
            </a:r>
            <a:endParaRPr lang="en-US" sz="1000" b="0" dirty="0"/>
          </a:p>
          <a:p>
            <a:pPr marL="285750" indent="-285750">
              <a:lnSpc>
                <a:spcPct val="100000"/>
              </a:lnSpc>
              <a:spcBef>
                <a:spcPts val="0"/>
              </a:spcBef>
              <a:spcAft>
                <a:spcPts val="1800"/>
              </a:spcAft>
              <a:buClr>
                <a:srgbClr val="F68A1E"/>
              </a:buClr>
              <a:buFont typeface="Wingdings" panose="05000000000000000000" pitchFamily="2" charset="2"/>
              <a:buChar char="Ø"/>
            </a:pPr>
            <a:r>
              <a:rPr lang="en-US" b="0" dirty="0"/>
              <a:t>Visit  </a:t>
            </a:r>
            <a:r>
              <a:rPr lang="en-US" b="0" dirty="0">
                <a:solidFill>
                  <a:srgbClr val="007DB3"/>
                </a:solidFill>
                <a:hlinkClick r:id="rId3">
                  <a:extLst>
                    <a:ext uri="{A12FA001-AC4F-418D-AE19-62706E023703}">
                      <ahyp:hlinkClr xmlns:ahyp="http://schemas.microsoft.com/office/drawing/2018/hyperlinkcolor" val="tx"/>
                    </a:ext>
                  </a:extLst>
                </a:hlinkClick>
              </a:rPr>
              <a:t>www.tsp.gov</a:t>
            </a:r>
            <a:r>
              <a:rPr lang="en-US" b="0" dirty="0">
                <a:solidFill>
                  <a:srgbClr val="00B0F0"/>
                </a:solidFill>
              </a:rPr>
              <a:t> </a:t>
            </a:r>
            <a:r>
              <a:rPr lang="en-US" b="0" dirty="0"/>
              <a:t>for specific information about various funds for investment</a:t>
            </a:r>
            <a:endParaRPr lang="en-US" sz="1000" b="0" dirty="0"/>
          </a:p>
          <a:p>
            <a:pPr marL="285750" indent="-285750">
              <a:lnSpc>
                <a:spcPct val="100000"/>
              </a:lnSpc>
              <a:spcBef>
                <a:spcPts val="0"/>
              </a:spcBef>
              <a:spcAft>
                <a:spcPts val="1800"/>
              </a:spcAft>
              <a:buClr>
                <a:srgbClr val="F68A1E"/>
              </a:buClr>
              <a:buFont typeface="Wingdings" panose="05000000000000000000" pitchFamily="2" charset="2"/>
              <a:buChar char="Ø"/>
            </a:pPr>
            <a:r>
              <a:rPr lang="en-US" b="0" dirty="0"/>
              <a:t>Due to COVID-19 TSP has implemented two temporary changes on certain TSP Forms.  For more information on the temporary changes, visit </a:t>
            </a:r>
            <a:r>
              <a:rPr lang="en-US" b="0" dirty="0">
                <a:solidFill>
                  <a:srgbClr val="007DB3"/>
                </a:solidFill>
                <a:hlinkClick r:id="rId3">
                  <a:extLst>
                    <a:ext uri="{A12FA001-AC4F-418D-AE19-62706E023703}">
                      <ahyp:hlinkClr xmlns:ahyp="http://schemas.microsoft.com/office/drawing/2018/hyperlinkcolor" val="tx"/>
                    </a:ext>
                  </a:extLst>
                </a:hlinkClick>
              </a:rPr>
              <a:t>www.tsp.gov</a:t>
            </a:r>
            <a:r>
              <a:rPr lang="en-US" b="0" dirty="0"/>
              <a:t> website. </a:t>
            </a:r>
          </a:p>
        </p:txBody>
      </p:sp>
      <p:sp>
        <p:nvSpPr>
          <p:cNvPr id="4" name="Slide Number Placeholder 3">
            <a:extLst>
              <a:ext uri="{FF2B5EF4-FFF2-40B4-BE49-F238E27FC236}">
                <a16:creationId xmlns:a16="http://schemas.microsoft.com/office/drawing/2014/main" id="{54828CF7-C88F-7313-1A15-1DEB47B760BE}"/>
              </a:ext>
            </a:extLst>
          </p:cNvPr>
          <p:cNvSpPr>
            <a:spLocks noGrp="1"/>
          </p:cNvSpPr>
          <p:nvPr>
            <p:ph type="sldNum" sz="quarter" idx="23"/>
          </p:nvPr>
        </p:nvSpPr>
        <p:spPr/>
        <p:txBody>
          <a:bodyPr/>
          <a:lstStyle/>
          <a:p>
            <a:fld id="{781057C3-FDA3-B146-AA6C-F3C04E67C803}" type="slidenum">
              <a:rPr lang="en-US" b="0" smtClean="0"/>
              <a:pPr/>
              <a:t>47</a:t>
            </a:fld>
            <a:endParaRPr lang="en-US" b="0" dirty="0"/>
          </a:p>
        </p:txBody>
      </p:sp>
    </p:spTree>
    <p:extLst>
      <p:ext uri="{BB962C8B-B14F-4D97-AF65-F5344CB8AC3E}">
        <p14:creationId xmlns:p14="http://schemas.microsoft.com/office/powerpoint/2010/main" val="15555800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690D1-3D26-48D1-1093-3340E1D60B83}"/>
              </a:ext>
            </a:extLst>
          </p:cNvPr>
          <p:cNvSpPr>
            <a:spLocks noGrp="1"/>
          </p:cNvSpPr>
          <p:nvPr>
            <p:ph type="title"/>
          </p:nvPr>
        </p:nvSpPr>
        <p:spPr/>
        <p:txBody>
          <a:bodyPr/>
          <a:lstStyle/>
          <a:p>
            <a:r>
              <a:rPr lang="en-US" dirty="0"/>
              <a:t>TSP Benefits Comparison</a:t>
            </a:r>
          </a:p>
        </p:txBody>
      </p:sp>
      <p:sp>
        <p:nvSpPr>
          <p:cNvPr id="6" name="Text Placeholder 5">
            <a:extLst>
              <a:ext uri="{FF2B5EF4-FFF2-40B4-BE49-F238E27FC236}">
                <a16:creationId xmlns:a16="http://schemas.microsoft.com/office/drawing/2014/main" id="{32CD133B-E058-D366-7BAE-E38C99B473C2}"/>
              </a:ext>
            </a:extLst>
          </p:cNvPr>
          <p:cNvSpPr>
            <a:spLocks noGrp="1"/>
          </p:cNvSpPr>
          <p:nvPr>
            <p:ph type="body" sz="quarter" idx="24"/>
          </p:nvPr>
        </p:nvSpPr>
        <p:spPr>
          <a:xfrm>
            <a:off x="0" y="6957365"/>
            <a:ext cx="9144000" cy="1030935"/>
          </a:xfrm>
        </p:spPr>
        <p:txBody>
          <a:bodyPr/>
          <a:lstStyle/>
          <a:p>
            <a:r>
              <a:rPr lang="en-US" sz="1000" dirty="0"/>
              <a:t>Screenshot Benefits Comparison table. Three contributors at different contribution rates, listed as follows: </a:t>
            </a:r>
          </a:p>
          <a:p>
            <a:r>
              <a:rPr lang="en-US" sz="1000" dirty="0"/>
              <a:t>Employee TSP Contribution Rate: Sam 5%; Starting Salary $20,000; Ending salary $80,00; Total Service 30 years; FERS $10,449; Social Security $80,983; TSP $65,309; Total Employee Contributions $156,742; Rate of Return on TSP 8.5%; TSP Account Balance at Retirement $448,384; Total Annual Retirement Income $91,260. </a:t>
            </a:r>
          </a:p>
          <a:p>
            <a:r>
              <a:rPr lang="en-US" sz="1000" dirty="0"/>
              <a:t>Employee TSP Contribution Rate: Sarah 2%; Starting Salary $20,000; Ending salary $80,00; Total Service 30 years; FERS $10,449; Social Security $80,983; TSP $26,124; Total Employee Contributions $117,556; Rate of Return on TSP 8.5%; TSP Account Balance at Retirement $224,192; Total Annual Retirement Income $67,776. </a:t>
            </a:r>
          </a:p>
          <a:p>
            <a:r>
              <a:rPr lang="en-US" sz="1000" dirty="0"/>
              <a:t>Employee TSP Contribution Rate: Fred none; Starting Salary $20,000; Ending salary $80,00; Total Service 30 years; FERS $10,449; Social Security $80,983; TSP $0; Total Employee Contributions $91,443; Rate of Return on TSP 8.5%; TSP Account Balance at Retirement $44,838; Total Annual Retirement Income $48,984.</a:t>
            </a:r>
          </a:p>
        </p:txBody>
      </p:sp>
      <p:sp>
        <p:nvSpPr>
          <p:cNvPr id="3" name="Slide Number Placeholder 2">
            <a:extLst>
              <a:ext uri="{FF2B5EF4-FFF2-40B4-BE49-F238E27FC236}">
                <a16:creationId xmlns:a16="http://schemas.microsoft.com/office/drawing/2014/main" id="{4BE1B0C8-734D-98B1-14CF-FDDCC158726E}"/>
              </a:ext>
            </a:extLst>
          </p:cNvPr>
          <p:cNvSpPr>
            <a:spLocks noGrp="1"/>
          </p:cNvSpPr>
          <p:nvPr>
            <p:ph type="sldNum" sz="quarter" idx="23"/>
          </p:nvPr>
        </p:nvSpPr>
        <p:spPr/>
        <p:txBody>
          <a:bodyPr/>
          <a:lstStyle/>
          <a:p>
            <a:fld id="{781057C3-FDA3-B146-AA6C-F3C04E67C803}" type="slidenum">
              <a:rPr lang="en-US" b="0" smtClean="0"/>
              <a:pPr/>
              <a:t>48</a:t>
            </a:fld>
            <a:endParaRPr lang="en-US" b="0" dirty="0"/>
          </a:p>
        </p:txBody>
      </p:sp>
    </p:spTree>
    <p:extLst>
      <p:ext uri="{BB962C8B-B14F-4D97-AF65-F5344CB8AC3E}">
        <p14:creationId xmlns:p14="http://schemas.microsoft.com/office/powerpoint/2010/main" val="4250034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B3D28-F383-2DB9-2AB3-95D2C66DF8E3}"/>
              </a:ext>
            </a:extLst>
          </p:cNvPr>
          <p:cNvSpPr>
            <a:spLocks noGrp="1"/>
          </p:cNvSpPr>
          <p:nvPr>
            <p:ph type="title"/>
          </p:nvPr>
        </p:nvSpPr>
        <p:spPr/>
        <p:txBody>
          <a:bodyPr/>
          <a:lstStyle/>
          <a:p>
            <a:r>
              <a:rPr lang="en-US" dirty="0"/>
              <a:t>Retirement</a:t>
            </a:r>
          </a:p>
        </p:txBody>
      </p:sp>
      <p:sp>
        <p:nvSpPr>
          <p:cNvPr id="3" name="Text Placeholder 2">
            <a:extLst>
              <a:ext uri="{FF2B5EF4-FFF2-40B4-BE49-F238E27FC236}">
                <a16:creationId xmlns:a16="http://schemas.microsoft.com/office/drawing/2014/main" id="{0E41CE38-BA43-8898-7BD7-1BF16522A038}"/>
              </a:ext>
            </a:extLst>
          </p:cNvPr>
          <p:cNvSpPr>
            <a:spLocks noGrp="1"/>
          </p:cNvSpPr>
          <p:nvPr>
            <p:ph type="body" sz="quarter" idx="24"/>
          </p:nvPr>
        </p:nvSpPr>
        <p:spPr>
          <a:xfrm>
            <a:off x="659877" y="1426011"/>
            <a:ext cx="7740546" cy="5059362"/>
          </a:xfrm>
        </p:spPr>
        <p:txBody>
          <a:bodyPr/>
          <a:lstStyle/>
          <a:p>
            <a:pPr marL="285750" indent="-285750">
              <a:lnSpc>
                <a:spcPct val="100000"/>
              </a:lnSpc>
              <a:spcBef>
                <a:spcPts val="0"/>
              </a:spcBef>
              <a:buClr>
                <a:srgbClr val="F68A1E"/>
              </a:buClr>
              <a:buFont typeface="Wingdings" panose="05000000000000000000" pitchFamily="2" charset="2"/>
              <a:buChar char="Ø"/>
            </a:pPr>
            <a:r>
              <a:rPr lang="en-US" sz="1600" b="0" dirty="0"/>
              <a:t>Full-time and part-time employees hired after 1983 are covered by Federal Employee’s Retirement System (FERS).</a:t>
            </a:r>
          </a:p>
          <a:p>
            <a:pPr marL="285750" indent="-285750">
              <a:lnSpc>
                <a:spcPct val="150000"/>
              </a:lnSpc>
              <a:spcBef>
                <a:spcPts val="0"/>
              </a:spcBef>
              <a:buClr>
                <a:srgbClr val="F68A1E"/>
              </a:buClr>
              <a:buFont typeface="Wingdings" panose="05000000000000000000" pitchFamily="2" charset="2"/>
              <a:buChar char="Ø"/>
            </a:pPr>
            <a:r>
              <a:rPr lang="en-US" sz="1600" b="0" dirty="0"/>
              <a:t>FERS is administered by the Office of Personnel Management</a:t>
            </a:r>
          </a:p>
          <a:p>
            <a:pPr marL="285750" indent="-285750">
              <a:lnSpc>
                <a:spcPct val="150000"/>
              </a:lnSpc>
              <a:spcBef>
                <a:spcPts val="0"/>
              </a:spcBef>
              <a:buClr>
                <a:srgbClr val="F68A1E"/>
              </a:buClr>
              <a:buFont typeface="Wingdings" panose="05000000000000000000" pitchFamily="2" charset="2"/>
              <a:buChar char="Ø"/>
            </a:pPr>
            <a:r>
              <a:rPr lang="en-US" sz="1600" b="0" dirty="0"/>
              <a:t>Participation is mandatory</a:t>
            </a:r>
          </a:p>
          <a:p>
            <a:pPr marL="285750" indent="-285750">
              <a:lnSpc>
                <a:spcPct val="100000"/>
              </a:lnSpc>
              <a:spcBef>
                <a:spcPts val="0"/>
              </a:spcBef>
              <a:buClr>
                <a:srgbClr val="F68A1E"/>
              </a:buClr>
              <a:buFont typeface="Wingdings" panose="05000000000000000000" pitchFamily="2" charset="2"/>
              <a:buChar char="Ø"/>
            </a:pPr>
            <a:r>
              <a:rPr lang="en-US" sz="1600" b="0" dirty="0"/>
              <a:t>FERS-FRAE:</a:t>
            </a:r>
          </a:p>
          <a:p>
            <a:pPr lvl="3">
              <a:lnSpc>
                <a:spcPct val="100000"/>
              </a:lnSpc>
              <a:spcBef>
                <a:spcPts val="0"/>
              </a:spcBef>
              <a:buClr>
                <a:srgbClr val="F68A1E"/>
              </a:buClr>
              <a:buFont typeface="Arial" panose="020B0604020202020204" pitchFamily="34" charset="0"/>
              <a:buChar char="•"/>
            </a:pPr>
            <a:r>
              <a:rPr lang="en-US" sz="1400" b="0" dirty="0"/>
              <a:t>New employees without prior federal civilian service hired after January 1, 2014</a:t>
            </a:r>
          </a:p>
          <a:p>
            <a:pPr lvl="3">
              <a:lnSpc>
                <a:spcPct val="100000"/>
              </a:lnSpc>
              <a:spcBef>
                <a:spcPts val="0"/>
              </a:spcBef>
              <a:spcAft>
                <a:spcPts val="1600"/>
              </a:spcAft>
              <a:buClr>
                <a:srgbClr val="F68A1E"/>
              </a:buClr>
              <a:buFont typeface="Arial" panose="020B0604020202020204" pitchFamily="34" charset="0"/>
              <a:buChar char="•"/>
            </a:pPr>
            <a:r>
              <a:rPr lang="en-US" sz="1400" b="0" dirty="0"/>
              <a:t>FERS-FRAE participants contribute 4.4% of basic pay each pay period to their retirement.</a:t>
            </a:r>
          </a:p>
          <a:p>
            <a:pPr marL="285750" indent="-285750">
              <a:lnSpc>
                <a:spcPct val="100000"/>
              </a:lnSpc>
              <a:spcBef>
                <a:spcPts val="0"/>
              </a:spcBef>
              <a:buClr>
                <a:srgbClr val="F68A1E"/>
              </a:buClr>
              <a:buFont typeface="Wingdings" panose="05000000000000000000" pitchFamily="2" charset="2"/>
              <a:buChar char="Ø"/>
            </a:pPr>
            <a:r>
              <a:rPr lang="en-US" sz="1600" b="0" dirty="0"/>
              <a:t>FERS-RAE:</a:t>
            </a:r>
          </a:p>
          <a:p>
            <a:pPr lvl="3">
              <a:lnSpc>
                <a:spcPct val="100000"/>
              </a:lnSpc>
              <a:spcBef>
                <a:spcPts val="0"/>
              </a:spcBef>
              <a:buClr>
                <a:srgbClr val="F68A1E"/>
              </a:buClr>
            </a:pPr>
            <a:r>
              <a:rPr lang="en-US" sz="1300" dirty="0"/>
              <a:t>Any</a:t>
            </a:r>
            <a:r>
              <a:rPr lang="en-US" sz="1300" b="0" dirty="0"/>
              <a:t> individual who receives an appointment not excluded from FERS coverage on or after January 1, 2013.</a:t>
            </a:r>
          </a:p>
          <a:p>
            <a:pPr lvl="3">
              <a:lnSpc>
                <a:spcPct val="100000"/>
              </a:lnSpc>
              <a:spcBef>
                <a:spcPts val="0"/>
              </a:spcBef>
              <a:buClr>
                <a:srgbClr val="F68A1E"/>
              </a:buClr>
            </a:pPr>
            <a:r>
              <a:rPr lang="en-US" sz="1300" b="0" dirty="0"/>
              <a:t>FERS-RAE participants contribute 3.1% of basic pay each pay period to their retirement.</a:t>
            </a:r>
          </a:p>
          <a:p>
            <a:pPr marL="285750" indent="-285750">
              <a:lnSpc>
                <a:spcPct val="150000"/>
              </a:lnSpc>
              <a:spcBef>
                <a:spcPts val="0"/>
              </a:spcBef>
              <a:buClr>
                <a:srgbClr val="F68A1E"/>
              </a:buClr>
              <a:buFont typeface="Wingdings" panose="05000000000000000000" pitchFamily="2" charset="2"/>
              <a:buChar char="Ø"/>
            </a:pPr>
            <a:r>
              <a:rPr lang="en-US" sz="1600" b="0" dirty="0"/>
              <a:t>Agency contributes each pay period</a:t>
            </a:r>
          </a:p>
          <a:p>
            <a:pPr marL="285750" indent="-285750">
              <a:lnSpc>
                <a:spcPct val="150000"/>
              </a:lnSpc>
              <a:spcBef>
                <a:spcPts val="0"/>
              </a:spcBef>
              <a:buClr>
                <a:srgbClr val="F68A1E"/>
              </a:buClr>
              <a:buFont typeface="Wingdings" panose="05000000000000000000" pitchFamily="2" charset="2"/>
              <a:buChar char="Ø"/>
            </a:pPr>
            <a:r>
              <a:rPr lang="en-US" sz="1600" b="0" dirty="0"/>
              <a:t>Provides a monthly benefit called an annuity if you retire</a:t>
            </a:r>
          </a:p>
          <a:p>
            <a:pPr marL="285750" indent="-285750">
              <a:lnSpc>
                <a:spcPct val="150000"/>
              </a:lnSpc>
              <a:spcBef>
                <a:spcPts val="0"/>
              </a:spcBef>
              <a:buClr>
                <a:srgbClr val="F68A1E"/>
              </a:buClr>
              <a:buFont typeface="Wingdings" panose="05000000000000000000" pitchFamily="2" charset="2"/>
              <a:buChar char="Ø"/>
            </a:pPr>
            <a:r>
              <a:rPr lang="en-US" sz="1600" b="0" dirty="0"/>
              <a:t>For information visit </a:t>
            </a:r>
            <a:r>
              <a:rPr lang="en-US" sz="1600" b="0" dirty="0">
                <a:solidFill>
                  <a:srgbClr val="007DB3"/>
                </a:solidFill>
                <a:hlinkClick r:id="rId3">
                  <a:extLst>
                    <a:ext uri="{A12FA001-AC4F-418D-AE19-62706E023703}">
                      <ahyp:hlinkClr xmlns:ahyp="http://schemas.microsoft.com/office/drawing/2018/hyperlinkcolor" val="tx"/>
                    </a:ext>
                  </a:extLst>
                </a:hlinkClick>
              </a:rPr>
              <a:t>https://www.opm.gov/retirement-services/fers-information/</a:t>
            </a:r>
            <a:endParaRPr lang="en-US" sz="1600" b="0" dirty="0">
              <a:solidFill>
                <a:srgbClr val="007DB3"/>
              </a:solidFill>
            </a:endParaRPr>
          </a:p>
        </p:txBody>
      </p:sp>
      <p:sp>
        <p:nvSpPr>
          <p:cNvPr id="4" name="Slide Number Placeholder 3">
            <a:extLst>
              <a:ext uri="{FF2B5EF4-FFF2-40B4-BE49-F238E27FC236}">
                <a16:creationId xmlns:a16="http://schemas.microsoft.com/office/drawing/2014/main" id="{A73102AC-C97C-F071-DA93-43F319A8506D}"/>
              </a:ext>
            </a:extLst>
          </p:cNvPr>
          <p:cNvSpPr>
            <a:spLocks noGrp="1"/>
          </p:cNvSpPr>
          <p:nvPr>
            <p:ph type="sldNum" sz="quarter" idx="23"/>
          </p:nvPr>
        </p:nvSpPr>
        <p:spPr/>
        <p:txBody>
          <a:bodyPr/>
          <a:lstStyle/>
          <a:p>
            <a:fld id="{781057C3-FDA3-B146-AA6C-F3C04E67C803}" type="slidenum">
              <a:rPr lang="en-US" b="0" smtClean="0"/>
              <a:pPr/>
              <a:t>49</a:t>
            </a:fld>
            <a:endParaRPr lang="en-US" b="0" dirty="0"/>
          </a:p>
        </p:txBody>
      </p:sp>
    </p:spTree>
    <p:extLst>
      <p:ext uri="{BB962C8B-B14F-4D97-AF65-F5344CB8AC3E}">
        <p14:creationId xmlns:p14="http://schemas.microsoft.com/office/powerpoint/2010/main" val="580253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3DB5D-8F47-D982-988E-623739A2EC3E}"/>
              </a:ext>
            </a:extLst>
          </p:cNvPr>
          <p:cNvSpPr>
            <a:spLocks noGrp="1"/>
          </p:cNvSpPr>
          <p:nvPr>
            <p:ph type="title"/>
          </p:nvPr>
        </p:nvSpPr>
        <p:spPr/>
        <p:txBody>
          <a:bodyPr/>
          <a:lstStyle/>
          <a:p>
            <a:r>
              <a:rPr lang="en-US" dirty="0"/>
              <a:t>Identifying a Topic</a:t>
            </a:r>
          </a:p>
        </p:txBody>
      </p:sp>
      <p:sp>
        <p:nvSpPr>
          <p:cNvPr id="3" name="Text Placeholder 2">
            <a:extLst>
              <a:ext uri="{FF2B5EF4-FFF2-40B4-BE49-F238E27FC236}">
                <a16:creationId xmlns:a16="http://schemas.microsoft.com/office/drawing/2014/main" id="{57EAD41F-BA4F-FF4D-C11B-035E4A376C62}"/>
              </a:ext>
            </a:extLst>
          </p:cNvPr>
          <p:cNvSpPr>
            <a:spLocks noGrp="1"/>
          </p:cNvSpPr>
          <p:nvPr>
            <p:ph type="body" sz="quarter" idx="25"/>
          </p:nvPr>
        </p:nvSpPr>
        <p:spPr/>
        <p:txBody>
          <a:bodyPr/>
          <a:lstStyle/>
          <a:p>
            <a:r>
              <a:rPr lang="en-US" dirty="0"/>
              <a:t>When you select a specific tab, a list of topics within that subject will appear.</a:t>
            </a:r>
          </a:p>
        </p:txBody>
      </p:sp>
      <p:pic>
        <p:nvPicPr>
          <p:cNvPr id="8" name="Picture Placeholder 7" descr="Screenshot Pay tab, Select a Topic drop-down menu of topics.">
            <a:extLst>
              <a:ext uri="{FF2B5EF4-FFF2-40B4-BE49-F238E27FC236}">
                <a16:creationId xmlns:a16="http://schemas.microsoft.com/office/drawing/2014/main" id="{C94DCA99-FF8E-F433-CDB2-291D66A2657A}"/>
              </a:ext>
            </a:extLst>
          </p:cNvPr>
          <p:cNvPicPr>
            <a:picLocks noGrp="1" noChangeAspect="1"/>
          </p:cNvPicPr>
          <p:nvPr>
            <p:ph type="pic" sz="quarter" idx="24"/>
          </p:nvPr>
        </p:nvPicPr>
        <p:blipFill>
          <a:blip r:embed="rId3"/>
          <a:stretch>
            <a:fillRect/>
          </a:stretch>
        </p:blipFill>
        <p:spPr>
          <a:xfrm>
            <a:off x="1369196" y="1962356"/>
            <a:ext cx="6736664" cy="4334632"/>
          </a:xfrm>
          <a:prstGeom prst="rect">
            <a:avLst/>
          </a:prstGeom>
        </p:spPr>
      </p:pic>
      <p:sp>
        <p:nvSpPr>
          <p:cNvPr id="5" name="Slide Number Placeholder 4">
            <a:extLst>
              <a:ext uri="{FF2B5EF4-FFF2-40B4-BE49-F238E27FC236}">
                <a16:creationId xmlns:a16="http://schemas.microsoft.com/office/drawing/2014/main" id="{BAB7A436-876B-5BAC-D911-589A3ECC379F}"/>
              </a:ext>
            </a:extLst>
          </p:cNvPr>
          <p:cNvSpPr>
            <a:spLocks noGrp="1"/>
          </p:cNvSpPr>
          <p:nvPr>
            <p:ph type="sldNum" sz="quarter" idx="23"/>
          </p:nvPr>
        </p:nvSpPr>
        <p:spPr/>
        <p:txBody>
          <a:bodyPr/>
          <a:lstStyle/>
          <a:p>
            <a:fld id="{781057C3-FDA3-B146-AA6C-F3C04E67C803}" type="slidenum">
              <a:rPr lang="en-US" b="0" smtClean="0"/>
              <a:pPr/>
              <a:t>5</a:t>
            </a:fld>
            <a:endParaRPr lang="en-US" b="0" dirty="0"/>
          </a:p>
        </p:txBody>
      </p:sp>
    </p:spTree>
    <p:extLst>
      <p:ext uri="{BB962C8B-B14F-4D97-AF65-F5344CB8AC3E}">
        <p14:creationId xmlns:p14="http://schemas.microsoft.com/office/powerpoint/2010/main" val="4275321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604A3-AB45-17DD-AB99-E93EBA5019CB}"/>
              </a:ext>
            </a:extLst>
          </p:cNvPr>
          <p:cNvSpPr>
            <a:spLocks noGrp="1"/>
          </p:cNvSpPr>
          <p:nvPr>
            <p:ph type="title"/>
          </p:nvPr>
        </p:nvSpPr>
        <p:spPr/>
        <p:txBody>
          <a:bodyPr/>
          <a:lstStyle/>
          <a:p>
            <a:r>
              <a:rPr lang="en-US" sz="2800" dirty="0"/>
              <a:t>GRB Platform 24/7 from Work or Home</a:t>
            </a:r>
          </a:p>
        </p:txBody>
      </p:sp>
      <p:sp>
        <p:nvSpPr>
          <p:cNvPr id="3" name="Text Placeholder 2">
            <a:extLst>
              <a:ext uri="{FF2B5EF4-FFF2-40B4-BE49-F238E27FC236}">
                <a16:creationId xmlns:a16="http://schemas.microsoft.com/office/drawing/2014/main" id="{CABD0410-8AF2-2DD2-1D39-268AD6029F8C}"/>
              </a:ext>
            </a:extLst>
          </p:cNvPr>
          <p:cNvSpPr>
            <a:spLocks noGrp="1"/>
          </p:cNvSpPr>
          <p:nvPr>
            <p:ph type="body" sz="quarter" idx="24"/>
          </p:nvPr>
        </p:nvSpPr>
        <p:spPr>
          <a:xfrm>
            <a:off x="870890" y="1285334"/>
            <a:ext cx="7620000" cy="5059362"/>
          </a:xfrm>
        </p:spPr>
        <p:txBody>
          <a:bodyPr/>
          <a:lstStyle/>
          <a:p>
            <a:pPr>
              <a:lnSpc>
                <a:spcPct val="100000"/>
              </a:lnSpc>
              <a:spcBef>
                <a:spcPts val="0"/>
              </a:spcBef>
            </a:pPr>
            <a:r>
              <a:rPr lang="en-US" altLang="en-US" sz="1500" b="0" dirty="0"/>
              <a:t>The Government Retirement &amp; Benefits (GRB) Platform connects you to your Federal Benefits 24/7.  It is an easy-to-use enterprise system that is integrated with Personnel/Payroll systems, it can provide government employees with access to current information regarding government wide benefits programs such as:</a:t>
            </a:r>
          </a:p>
          <a:p>
            <a:pPr marL="685800" lvl="1">
              <a:buClr>
                <a:srgbClr val="F68A1E"/>
              </a:buClr>
              <a:buFont typeface="Wingdings" panose="05000000000000000000" pitchFamily="2" charset="2"/>
              <a:buChar char="Ø"/>
            </a:pPr>
            <a:r>
              <a:rPr lang="en-US" altLang="en-US" sz="1500" b="0" dirty="0"/>
              <a:t>Retirement</a:t>
            </a:r>
          </a:p>
          <a:p>
            <a:pPr marL="685800" lvl="1">
              <a:buClr>
                <a:srgbClr val="F68A1E"/>
              </a:buClr>
              <a:buFont typeface="Wingdings" panose="05000000000000000000" pitchFamily="2" charset="2"/>
              <a:buChar char="Ø"/>
            </a:pPr>
            <a:r>
              <a:rPr lang="en-US" altLang="en-US" sz="1500" b="0" dirty="0"/>
              <a:t>Thrift Savings Plan (TSP)</a:t>
            </a:r>
          </a:p>
          <a:p>
            <a:pPr marL="685800" lvl="1">
              <a:buClr>
                <a:srgbClr val="F68A1E"/>
              </a:buClr>
              <a:buFont typeface="Wingdings" panose="05000000000000000000" pitchFamily="2" charset="2"/>
              <a:buChar char="Ø"/>
            </a:pPr>
            <a:r>
              <a:rPr lang="en-US" altLang="en-US" sz="1500" b="0" dirty="0"/>
              <a:t>Health Insurance</a:t>
            </a:r>
          </a:p>
          <a:p>
            <a:pPr marL="685800" lvl="1">
              <a:buClr>
                <a:srgbClr val="F68A1E"/>
              </a:buClr>
              <a:buFont typeface="Wingdings" panose="05000000000000000000" pitchFamily="2" charset="2"/>
              <a:buChar char="Ø"/>
            </a:pPr>
            <a:r>
              <a:rPr lang="en-US" altLang="en-US" sz="1500" b="0" dirty="0"/>
              <a:t>Life Insurance</a:t>
            </a:r>
          </a:p>
          <a:p>
            <a:pPr marL="685800" lvl="1">
              <a:buClr>
                <a:srgbClr val="F68A1E"/>
              </a:buClr>
              <a:buFont typeface="Wingdings" panose="05000000000000000000" pitchFamily="2" charset="2"/>
              <a:buChar char="Ø"/>
            </a:pPr>
            <a:r>
              <a:rPr lang="en-US" altLang="en-US" sz="1500" b="0" dirty="0"/>
              <a:t>Dental &amp; Vision Insurance</a:t>
            </a:r>
          </a:p>
          <a:p>
            <a:pPr marL="685800" lvl="1">
              <a:buClr>
                <a:srgbClr val="F68A1E"/>
              </a:buClr>
              <a:buFont typeface="Wingdings" panose="05000000000000000000" pitchFamily="2" charset="2"/>
              <a:buChar char="Ø"/>
            </a:pPr>
            <a:r>
              <a:rPr lang="en-US" altLang="en-US" sz="1500" b="0" dirty="0"/>
              <a:t>Flexible Spending Accounts</a:t>
            </a:r>
          </a:p>
          <a:p>
            <a:pPr marL="685800" lvl="1">
              <a:buClr>
                <a:srgbClr val="F68A1E"/>
              </a:buClr>
              <a:buFont typeface="Wingdings" panose="05000000000000000000" pitchFamily="2" charset="2"/>
              <a:buChar char="Ø"/>
            </a:pPr>
            <a:r>
              <a:rPr lang="en-US" altLang="en-US" sz="1500" b="0" dirty="0"/>
              <a:t>Social Security </a:t>
            </a:r>
          </a:p>
          <a:p>
            <a:pPr marL="685800" lvl="1">
              <a:buClr>
                <a:srgbClr val="F68A1E"/>
              </a:buClr>
              <a:buFont typeface="Wingdings" panose="05000000000000000000" pitchFamily="2" charset="2"/>
              <a:buChar char="Ø"/>
            </a:pPr>
            <a:r>
              <a:rPr lang="en-US" altLang="en-US" sz="1500" b="0" dirty="0"/>
              <a:t>Pay &amp; Leave </a:t>
            </a:r>
          </a:p>
          <a:p>
            <a:pPr marL="685800" lvl="1">
              <a:buClr>
                <a:srgbClr val="F68A1E"/>
              </a:buClr>
              <a:buFont typeface="Wingdings" panose="05000000000000000000" pitchFamily="2" charset="2"/>
              <a:buChar char="Ø"/>
            </a:pPr>
            <a:r>
              <a:rPr lang="en-US" altLang="en-US" sz="1500" b="0" dirty="0"/>
              <a:t>Workers Compensation Benefits</a:t>
            </a:r>
          </a:p>
        </p:txBody>
      </p:sp>
      <p:sp>
        <p:nvSpPr>
          <p:cNvPr id="4" name="Slide Number Placeholder 3">
            <a:extLst>
              <a:ext uri="{FF2B5EF4-FFF2-40B4-BE49-F238E27FC236}">
                <a16:creationId xmlns:a16="http://schemas.microsoft.com/office/drawing/2014/main" id="{8D754D15-E8D1-36FB-F7E1-3BC2F67A61EC}"/>
              </a:ext>
            </a:extLst>
          </p:cNvPr>
          <p:cNvSpPr>
            <a:spLocks noGrp="1"/>
          </p:cNvSpPr>
          <p:nvPr>
            <p:ph type="sldNum" sz="quarter" idx="23"/>
          </p:nvPr>
        </p:nvSpPr>
        <p:spPr/>
        <p:txBody>
          <a:bodyPr/>
          <a:lstStyle/>
          <a:p>
            <a:fld id="{781057C3-FDA3-B146-AA6C-F3C04E67C803}" type="slidenum">
              <a:rPr lang="en-US" b="0" smtClean="0"/>
              <a:pPr/>
              <a:t>50</a:t>
            </a:fld>
            <a:endParaRPr lang="en-US" b="0" dirty="0"/>
          </a:p>
        </p:txBody>
      </p:sp>
    </p:spTree>
    <p:extLst>
      <p:ext uri="{BB962C8B-B14F-4D97-AF65-F5344CB8AC3E}">
        <p14:creationId xmlns:p14="http://schemas.microsoft.com/office/powerpoint/2010/main" val="4157559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6EBB4-2FB9-6C06-09DA-AC4D6C671EF8}"/>
              </a:ext>
            </a:extLst>
          </p:cNvPr>
          <p:cNvSpPr>
            <a:spLocks noGrp="1"/>
          </p:cNvSpPr>
          <p:nvPr>
            <p:ph type="title"/>
          </p:nvPr>
        </p:nvSpPr>
        <p:spPr/>
        <p:txBody>
          <a:bodyPr/>
          <a:lstStyle/>
          <a:p>
            <a:r>
              <a:rPr lang="en-US" sz="2800" dirty="0"/>
              <a:t>Accessing GRB Platform from work </a:t>
            </a:r>
            <a:r>
              <a:rPr lang="en-US" sz="800" dirty="0">
                <a:solidFill>
                  <a:srgbClr val="FFC000"/>
                </a:solidFill>
              </a:rPr>
              <a:t>1</a:t>
            </a:r>
          </a:p>
        </p:txBody>
      </p:sp>
      <p:sp>
        <p:nvSpPr>
          <p:cNvPr id="3" name="Text Placeholder 2">
            <a:extLst>
              <a:ext uri="{FF2B5EF4-FFF2-40B4-BE49-F238E27FC236}">
                <a16:creationId xmlns:a16="http://schemas.microsoft.com/office/drawing/2014/main" id="{30E9E895-1BB1-6C1A-D502-CDEDC27D71F6}"/>
              </a:ext>
            </a:extLst>
          </p:cNvPr>
          <p:cNvSpPr>
            <a:spLocks noGrp="1"/>
          </p:cNvSpPr>
          <p:nvPr>
            <p:ph type="body" sz="quarter" idx="25"/>
          </p:nvPr>
        </p:nvSpPr>
        <p:spPr>
          <a:xfrm>
            <a:off x="296131" y="1349031"/>
            <a:ext cx="8571833" cy="1421388"/>
          </a:xfrm>
        </p:spPr>
        <p:txBody>
          <a:bodyPr/>
          <a:lstStyle/>
          <a:p>
            <a:pPr algn="ctr">
              <a:lnSpc>
                <a:spcPct val="100000"/>
              </a:lnSpc>
              <a:spcBef>
                <a:spcPts val="0"/>
              </a:spcBef>
              <a:spcAft>
                <a:spcPts val="0"/>
              </a:spcAft>
            </a:pPr>
            <a:r>
              <a:rPr lang="en-US" sz="1600" dirty="0">
                <a:solidFill>
                  <a:schemeClr val="tx2"/>
                </a:solidFill>
              </a:rPr>
              <a:t>Your GRB account will be accessible after you receive your first salary check.  You must use your work computer to establish your GRB account the first time, then you will be able to access your account from your home devices.</a:t>
            </a:r>
          </a:p>
          <a:p>
            <a:pPr algn="ctr">
              <a:lnSpc>
                <a:spcPct val="100000"/>
              </a:lnSpc>
              <a:spcBef>
                <a:spcPts val="400"/>
              </a:spcBef>
              <a:spcAft>
                <a:spcPts val="0"/>
              </a:spcAft>
            </a:pPr>
            <a:r>
              <a:rPr lang="en-US" sz="2000" dirty="0"/>
              <a:t>From the IRS Source home page select Employee Resources, then Retirement.</a:t>
            </a:r>
          </a:p>
        </p:txBody>
      </p:sp>
      <p:pic>
        <p:nvPicPr>
          <p:cNvPr id="6" name="Picture Placeholder 5" descr="Screenshot Employee Resources page. Employee Resources tab, Select Retirement from drop-down menu options.">
            <a:extLst>
              <a:ext uri="{FF2B5EF4-FFF2-40B4-BE49-F238E27FC236}">
                <a16:creationId xmlns:a16="http://schemas.microsoft.com/office/drawing/2014/main" id="{84C81A7A-7515-2198-1970-DE2440AD1203}"/>
              </a:ext>
            </a:extLst>
          </p:cNvPr>
          <p:cNvPicPr>
            <a:picLocks noGrp="1" noChangeAspect="1"/>
          </p:cNvPicPr>
          <p:nvPr>
            <p:ph type="pic" sz="quarter" idx="24"/>
          </p:nvPr>
        </p:nvPicPr>
        <p:blipFill>
          <a:blip r:embed="rId3"/>
          <a:stretch>
            <a:fillRect/>
          </a:stretch>
        </p:blipFill>
        <p:spPr>
          <a:xfrm>
            <a:off x="920386" y="2911367"/>
            <a:ext cx="7669433" cy="3426249"/>
          </a:xfrm>
          <a:prstGeom prst="rect">
            <a:avLst/>
          </a:prstGeom>
        </p:spPr>
      </p:pic>
      <p:sp>
        <p:nvSpPr>
          <p:cNvPr id="5" name="Slide Number Placeholder 4">
            <a:extLst>
              <a:ext uri="{FF2B5EF4-FFF2-40B4-BE49-F238E27FC236}">
                <a16:creationId xmlns:a16="http://schemas.microsoft.com/office/drawing/2014/main" id="{7666DFE5-0EBF-AF03-C554-0144CD14A79E}"/>
              </a:ext>
            </a:extLst>
          </p:cNvPr>
          <p:cNvSpPr>
            <a:spLocks noGrp="1"/>
          </p:cNvSpPr>
          <p:nvPr>
            <p:ph type="sldNum" sz="quarter" idx="23"/>
          </p:nvPr>
        </p:nvSpPr>
        <p:spPr/>
        <p:txBody>
          <a:bodyPr/>
          <a:lstStyle/>
          <a:p>
            <a:fld id="{781057C3-FDA3-B146-AA6C-F3C04E67C803}" type="slidenum">
              <a:rPr lang="en-US" b="0" smtClean="0"/>
              <a:pPr/>
              <a:t>51</a:t>
            </a:fld>
            <a:endParaRPr lang="en-US" b="0" dirty="0"/>
          </a:p>
        </p:txBody>
      </p:sp>
    </p:spTree>
    <p:extLst>
      <p:ext uri="{BB962C8B-B14F-4D97-AF65-F5344CB8AC3E}">
        <p14:creationId xmlns:p14="http://schemas.microsoft.com/office/powerpoint/2010/main" val="37981416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F2253-7DB0-B0C5-1A12-DAAF65941170}"/>
              </a:ext>
            </a:extLst>
          </p:cNvPr>
          <p:cNvSpPr>
            <a:spLocks noGrp="1"/>
          </p:cNvSpPr>
          <p:nvPr>
            <p:ph type="title"/>
          </p:nvPr>
        </p:nvSpPr>
        <p:spPr/>
        <p:txBody>
          <a:bodyPr/>
          <a:lstStyle/>
          <a:p>
            <a:r>
              <a:rPr lang="en-US" sz="2800" dirty="0"/>
              <a:t>Accessing GRB Platform from Work </a:t>
            </a:r>
            <a:r>
              <a:rPr lang="en-US" sz="800" dirty="0">
                <a:solidFill>
                  <a:srgbClr val="FFC000"/>
                </a:solidFill>
              </a:rPr>
              <a:t>2</a:t>
            </a:r>
          </a:p>
        </p:txBody>
      </p:sp>
      <p:sp>
        <p:nvSpPr>
          <p:cNvPr id="3" name="Text Placeholder 2">
            <a:extLst>
              <a:ext uri="{FF2B5EF4-FFF2-40B4-BE49-F238E27FC236}">
                <a16:creationId xmlns:a16="http://schemas.microsoft.com/office/drawing/2014/main" id="{B0FC482D-7701-37C6-302F-7E7792EAF107}"/>
              </a:ext>
            </a:extLst>
          </p:cNvPr>
          <p:cNvSpPr>
            <a:spLocks noGrp="1"/>
          </p:cNvSpPr>
          <p:nvPr>
            <p:ph type="body" sz="quarter" idx="25"/>
          </p:nvPr>
        </p:nvSpPr>
        <p:spPr>
          <a:xfrm>
            <a:off x="1757865" y="1156830"/>
            <a:ext cx="7265555" cy="830262"/>
          </a:xfrm>
        </p:spPr>
        <p:txBody>
          <a:bodyPr/>
          <a:lstStyle/>
          <a:p>
            <a:r>
              <a:rPr lang="en-US" dirty="0"/>
              <a:t>Select GRB Platform from the list of options</a:t>
            </a:r>
          </a:p>
        </p:txBody>
      </p:sp>
      <p:pic>
        <p:nvPicPr>
          <p:cNvPr id="6" name="Picture Placeholder 5" descr="Screenshot Retirement &amp; Separation page, Select GRB Platform- User Guide from list of topics on right side of the screen. ">
            <a:extLst>
              <a:ext uri="{FF2B5EF4-FFF2-40B4-BE49-F238E27FC236}">
                <a16:creationId xmlns:a16="http://schemas.microsoft.com/office/drawing/2014/main" id="{21121DCF-DF5B-8F1E-8D28-433C9E19AB3A}"/>
              </a:ext>
            </a:extLst>
          </p:cNvPr>
          <p:cNvPicPr>
            <a:picLocks noGrp="1" noChangeAspect="1"/>
          </p:cNvPicPr>
          <p:nvPr>
            <p:ph type="pic" sz="quarter" idx="24"/>
          </p:nvPr>
        </p:nvPicPr>
        <p:blipFill>
          <a:blip r:embed="rId3"/>
          <a:stretch>
            <a:fillRect/>
          </a:stretch>
        </p:blipFill>
        <p:spPr>
          <a:xfrm>
            <a:off x="797105" y="1783098"/>
            <a:ext cx="7962066" cy="4426080"/>
          </a:xfrm>
          <a:prstGeom prst="rect">
            <a:avLst/>
          </a:prstGeom>
        </p:spPr>
      </p:pic>
      <p:sp>
        <p:nvSpPr>
          <p:cNvPr id="5" name="Slide Number Placeholder 4">
            <a:extLst>
              <a:ext uri="{FF2B5EF4-FFF2-40B4-BE49-F238E27FC236}">
                <a16:creationId xmlns:a16="http://schemas.microsoft.com/office/drawing/2014/main" id="{8D7E66A4-596A-0985-C90E-17BDC8B134B6}"/>
              </a:ext>
            </a:extLst>
          </p:cNvPr>
          <p:cNvSpPr>
            <a:spLocks noGrp="1"/>
          </p:cNvSpPr>
          <p:nvPr>
            <p:ph type="sldNum" sz="quarter" idx="23"/>
          </p:nvPr>
        </p:nvSpPr>
        <p:spPr/>
        <p:txBody>
          <a:bodyPr/>
          <a:lstStyle/>
          <a:p>
            <a:fld id="{781057C3-FDA3-B146-AA6C-F3C04E67C803}" type="slidenum">
              <a:rPr lang="en-US" b="0" smtClean="0"/>
              <a:pPr/>
              <a:t>52</a:t>
            </a:fld>
            <a:endParaRPr lang="en-US" b="0" dirty="0"/>
          </a:p>
        </p:txBody>
      </p:sp>
    </p:spTree>
    <p:extLst>
      <p:ext uri="{BB962C8B-B14F-4D97-AF65-F5344CB8AC3E}">
        <p14:creationId xmlns:p14="http://schemas.microsoft.com/office/powerpoint/2010/main" val="3345121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2EE68-87B3-E4B4-C7F7-1610529FCC94}"/>
              </a:ext>
            </a:extLst>
          </p:cNvPr>
          <p:cNvSpPr>
            <a:spLocks noGrp="1"/>
          </p:cNvSpPr>
          <p:nvPr>
            <p:ph type="title"/>
          </p:nvPr>
        </p:nvSpPr>
        <p:spPr/>
        <p:txBody>
          <a:bodyPr/>
          <a:lstStyle/>
          <a:p>
            <a:r>
              <a:rPr lang="en-US" sz="2800" dirty="0"/>
              <a:t>Accessing GRB Platform from Work </a:t>
            </a:r>
            <a:r>
              <a:rPr lang="en-US" sz="800" dirty="0">
                <a:solidFill>
                  <a:srgbClr val="FFC000"/>
                </a:solidFill>
              </a:rPr>
              <a:t>3</a:t>
            </a:r>
          </a:p>
        </p:txBody>
      </p:sp>
      <p:sp>
        <p:nvSpPr>
          <p:cNvPr id="3" name="Text Placeholder 2">
            <a:extLst>
              <a:ext uri="{FF2B5EF4-FFF2-40B4-BE49-F238E27FC236}">
                <a16:creationId xmlns:a16="http://schemas.microsoft.com/office/drawing/2014/main" id="{FE59FF18-6A50-8B9E-24BF-BA149D09EFE9}"/>
              </a:ext>
            </a:extLst>
          </p:cNvPr>
          <p:cNvSpPr>
            <a:spLocks noGrp="1"/>
          </p:cNvSpPr>
          <p:nvPr>
            <p:ph type="body" sz="quarter" idx="25"/>
          </p:nvPr>
        </p:nvSpPr>
        <p:spPr>
          <a:xfrm>
            <a:off x="273202" y="1096542"/>
            <a:ext cx="8622101" cy="531291"/>
          </a:xfrm>
        </p:spPr>
        <p:txBody>
          <a:bodyPr/>
          <a:lstStyle/>
          <a:p>
            <a:r>
              <a:rPr lang="en-US" sz="2000" dirty="0"/>
              <a:t>Select the </a:t>
            </a:r>
            <a:r>
              <a:rPr lang="en-US" sz="2000" dirty="0">
                <a:solidFill>
                  <a:srgbClr val="00B0F0"/>
                </a:solidFill>
              </a:rPr>
              <a:t>GRB Platform </a:t>
            </a:r>
            <a:r>
              <a:rPr lang="en-US" sz="2000" dirty="0"/>
              <a:t>link listed in the Platform- User Guide</a:t>
            </a:r>
          </a:p>
        </p:txBody>
      </p:sp>
      <p:pic>
        <p:nvPicPr>
          <p:cNvPr id="6" name="Picture Placeholder 5" descr="Screenshot GRB Platform User Guide page. Select GRB Platform link.">
            <a:extLst>
              <a:ext uri="{FF2B5EF4-FFF2-40B4-BE49-F238E27FC236}">
                <a16:creationId xmlns:a16="http://schemas.microsoft.com/office/drawing/2014/main" id="{85B295A1-8D00-E996-C7F3-A16E51003790}"/>
              </a:ext>
            </a:extLst>
          </p:cNvPr>
          <p:cNvPicPr>
            <a:picLocks noGrp="1" noChangeAspect="1"/>
          </p:cNvPicPr>
          <p:nvPr>
            <p:ph type="pic" sz="quarter" idx="24"/>
          </p:nvPr>
        </p:nvPicPr>
        <p:blipFill>
          <a:blip r:embed="rId3"/>
          <a:stretch>
            <a:fillRect/>
          </a:stretch>
        </p:blipFill>
        <p:spPr>
          <a:xfrm>
            <a:off x="307756" y="1784579"/>
            <a:ext cx="8535140" cy="4669941"/>
          </a:xfrm>
          <a:prstGeom prst="rect">
            <a:avLst/>
          </a:prstGeom>
        </p:spPr>
      </p:pic>
      <p:sp>
        <p:nvSpPr>
          <p:cNvPr id="5" name="Slide Number Placeholder 4">
            <a:extLst>
              <a:ext uri="{FF2B5EF4-FFF2-40B4-BE49-F238E27FC236}">
                <a16:creationId xmlns:a16="http://schemas.microsoft.com/office/drawing/2014/main" id="{13F1392D-1632-243A-5B00-52629FE44C2B}"/>
              </a:ext>
            </a:extLst>
          </p:cNvPr>
          <p:cNvSpPr>
            <a:spLocks noGrp="1"/>
          </p:cNvSpPr>
          <p:nvPr>
            <p:ph type="sldNum" sz="quarter" idx="23"/>
          </p:nvPr>
        </p:nvSpPr>
        <p:spPr/>
        <p:txBody>
          <a:bodyPr/>
          <a:lstStyle/>
          <a:p>
            <a:fld id="{781057C3-FDA3-B146-AA6C-F3C04E67C803}" type="slidenum">
              <a:rPr lang="en-US" b="0" smtClean="0"/>
              <a:pPr/>
              <a:t>53</a:t>
            </a:fld>
            <a:endParaRPr lang="en-US" b="0" dirty="0"/>
          </a:p>
        </p:txBody>
      </p:sp>
    </p:spTree>
    <p:extLst>
      <p:ext uri="{BB962C8B-B14F-4D97-AF65-F5344CB8AC3E}">
        <p14:creationId xmlns:p14="http://schemas.microsoft.com/office/powerpoint/2010/main" val="14469893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EE30-D54C-FBA4-6C9D-8AE8AF1D798D}"/>
              </a:ext>
            </a:extLst>
          </p:cNvPr>
          <p:cNvSpPr>
            <a:spLocks noGrp="1"/>
          </p:cNvSpPr>
          <p:nvPr>
            <p:ph type="title"/>
          </p:nvPr>
        </p:nvSpPr>
        <p:spPr/>
        <p:txBody>
          <a:bodyPr/>
          <a:lstStyle/>
          <a:p>
            <a:r>
              <a:rPr lang="en-US" dirty="0"/>
              <a:t>Narrowing Topic Choices </a:t>
            </a:r>
            <a:r>
              <a:rPr lang="en-US" sz="800" dirty="0">
                <a:solidFill>
                  <a:srgbClr val="FFC000"/>
                </a:solidFill>
              </a:rPr>
              <a:t>2</a:t>
            </a:r>
          </a:p>
        </p:txBody>
      </p:sp>
      <p:sp>
        <p:nvSpPr>
          <p:cNvPr id="3" name="Text Placeholder 2">
            <a:extLst>
              <a:ext uri="{FF2B5EF4-FFF2-40B4-BE49-F238E27FC236}">
                <a16:creationId xmlns:a16="http://schemas.microsoft.com/office/drawing/2014/main" id="{E475569C-1647-8E09-AEA3-15920F085BD8}"/>
              </a:ext>
            </a:extLst>
          </p:cNvPr>
          <p:cNvSpPr>
            <a:spLocks noGrp="1"/>
          </p:cNvSpPr>
          <p:nvPr>
            <p:ph type="body" sz="quarter" idx="24"/>
          </p:nvPr>
        </p:nvSpPr>
        <p:spPr/>
        <p:txBody>
          <a:bodyPr/>
          <a:lstStyle/>
          <a:p>
            <a:r>
              <a:rPr lang="en-US" dirty="0"/>
              <a:t>Input “GRB Platform in your search engine</a:t>
            </a:r>
          </a:p>
        </p:txBody>
      </p:sp>
      <p:pic>
        <p:nvPicPr>
          <p:cNvPr id="8" name="Picture Placeholder 7" descr="Screenshot Google Search: GRB Platform ">
            <a:extLst>
              <a:ext uri="{FF2B5EF4-FFF2-40B4-BE49-F238E27FC236}">
                <a16:creationId xmlns:a16="http://schemas.microsoft.com/office/drawing/2014/main" id="{DDFD6FED-655D-3F78-16C0-1FAA790FDD54}"/>
              </a:ext>
            </a:extLst>
          </p:cNvPr>
          <p:cNvPicPr>
            <a:picLocks noGrp="1" noChangeAspect="1"/>
          </p:cNvPicPr>
          <p:nvPr>
            <p:ph type="pic" sz="quarter" idx="25"/>
          </p:nvPr>
        </p:nvPicPr>
        <p:blipFill>
          <a:blip r:embed="rId3"/>
          <a:srcRect l="82" r="82"/>
          <a:stretch>
            <a:fillRect/>
          </a:stretch>
        </p:blipFill>
        <p:spPr>
          <a:prstGeom prst="rect">
            <a:avLst/>
          </a:prstGeom>
        </p:spPr>
      </p:pic>
      <p:sp>
        <p:nvSpPr>
          <p:cNvPr id="5" name="Text Placeholder 4">
            <a:extLst>
              <a:ext uri="{FF2B5EF4-FFF2-40B4-BE49-F238E27FC236}">
                <a16:creationId xmlns:a16="http://schemas.microsoft.com/office/drawing/2014/main" id="{F66C5443-AA2D-70BE-837E-55ECD2443FA0}"/>
              </a:ext>
            </a:extLst>
          </p:cNvPr>
          <p:cNvSpPr>
            <a:spLocks noGrp="1"/>
          </p:cNvSpPr>
          <p:nvPr>
            <p:ph type="body" sz="quarter" idx="26"/>
          </p:nvPr>
        </p:nvSpPr>
        <p:spPr/>
        <p:txBody>
          <a:bodyPr/>
          <a:lstStyle/>
          <a:p>
            <a:r>
              <a:rPr lang="en-US" dirty="0"/>
              <a:t>Select GRB Platform:1.2.106.34 – Post-Sign In from the list of options</a:t>
            </a:r>
          </a:p>
        </p:txBody>
      </p:sp>
      <p:pic>
        <p:nvPicPr>
          <p:cNvPr id="9" name="Picture Placeholder 8" descr="Screenshot Google Search: GRB Platform results. Red arrow points to highlighted GRB Platform:1.2.106.34 – Post-Sign In option. ">
            <a:extLst>
              <a:ext uri="{FF2B5EF4-FFF2-40B4-BE49-F238E27FC236}">
                <a16:creationId xmlns:a16="http://schemas.microsoft.com/office/drawing/2014/main" id="{E9B9A64B-CD56-C2C8-EF9B-36FFCB7FC2B3}"/>
              </a:ext>
            </a:extLst>
          </p:cNvPr>
          <p:cNvPicPr>
            <a:picLocks noGrp="1" noChangeAspect="1"/>
          </p:cNvPicPr>
          <p:nvPr>
            <p:ph type="pic" sz="quarter" idx="27"/>
          </p:nvPr>
        </p:nvPicPr>
        <p:blipFill>
          <a:blip r:embed="rId4"/>
          <a:srcRect t="4" b="4"/>
          <a:stretch>
            <a:fillRect/>
          </a:stretch>
        </p:blipFill>
        <p:spPr>
          <a:prstGeom prst="rect">
            <a:avLst/>
          </a:prstGeom>
        </p:spPr>
      </p:pic>
      <p:sp>
        <p:nvSpPr>
          <p:cNvPr id="7" name="Slide Number Placeholder 6">
            <a:extLst>
              <a:ext uri="{FF2B5EF4-FFF2-40B4-BE49-F238E27FC236}">
                <a16:creationId xmlns:a16="http://schemas.microsoft.com/office/drawing/2014/main" id="{2AC898C1-D75B-A279-579F-B167584D4A26}"/>
              </a:ext>
            </a:extLst>
          </p:cNvPr>
          <p:cNvSpPr>
            <a:spLocks noGrp="1"/>
          </p:cNvSpPr>
          <p:nvPr>
            <p:ph type="sldNum" sz="quarter" idx="23"/>
          </p:nvPr>
        </p:nvSpPr>
        <p:spPr/>
        <p:txBody>
          <a:bodyPr/>
          <a:lstStyle/>
          <a:p>
            <a:fld id="{781057C3-FDA3-B146-AA6C-F3C04E67C803}" type="slidenum">
              <a:rPr lang="en-US" b="0" smtClean="0"/>
              <a:pPr/>
              <a:t>54</a:t>
            </a:fld>
            <a:endParaRPr lang="en-US" b="0" dirty="0"/>
          </a:p>
        </p:txBody>
      </p:sp>
    </p:spTree>
    <p:extLst>
      <p:ext uri="{BB962C8B-B14F-4D97-AF65-F5344CB8AC3E}">
        <p14:creationId xmlns:p14="http://schemas.microsoft.com/office/powerpoint/2010/main" val="27985768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A368-5A53-9FE0-A035-FC47E51375A9}"/>
              </a:ext>
            </a:extLst>
          </p:cNvPr>
          <p:cNvSpPr>
            <a:spLocks noGrp="1"/>
          </p:cNvSpPr>
          <p:nvPr>
            <p:ph type="title"/>
          </p:nvPr>
        </p:nvSpPr>
        <p:spPr/>
        <p:txBody>
          <a:bodyPr/>
          <a:lstStyle/>
          <a:p>
            <a:r>
              <a:rPr lang="en-US" dirty="0"/>
              <a:t>GRB Platform Login Page</a:t>
            </a:r>
          </a:p>
        </p:txBody>
      </p:sp>
      <p:sp>
        <p:nvSpPr>
          <p:cNvPr id="3" name="Text Placeholder 2">
            <a:extLst>
              <a:ext uri="{FF2B5EF4-FFF2-40B4-BE49-F238E27FC236}">
                <a16:creationId xmlns:a16="http://schemas.microsoft.com/office/drawing/2014/main" id="{EA76363B-4AD9-8F92-B3ED-01DB07A9CAA4}"/>
              </a:ext>
            </a:extLst>
          </p:cNvPr>
          <p:cNvSpPr>
            <a:spLocks noGrp="1"/>
          </p:cNvSpPr>
          <p:nvPr>
            <p:ph type="body" sz="quarter" idx="25"/>
          </p:nvPr>
        </p:nvSpPr>
        <p:spPr>
          <a:xfrm>
            <a:off x="253106" y="1186979"/>
            <a:ext cx="8622101" cy="2332458"/>
          </a:xfrm>
        </p:spPr>
        <p:txBody>
          <a:bodyPr/>
          <a:lstStyle/>
          <a:p>
            <a:pPr>
              <a:lnSpc>
                <a:spcPct val="100000"/>
              </a:lnSpc>
              <a:spcBef>
                <a:spcPts val="0"/>
              </a:spcBef>
              <a:spcAft>
                <a:spcPts val="0"/>
              </a:spcAft>
            </a:pPr>
            <a:r>
              <a:rPr lang="en-US" sz="1800" dirty="0"/>
              <a:t>Click on the </a:t>
            </a:r>
            <a:r>
              <a:rPr lang="en-US" sz="1800" u="sng" dirty="0"/>
              <a:t>New User? Create account link.  </a:t>
            </a:r>
            <a:r>
              <a:rPr lang="en-US" sz="1800" dirty="0"/>
              <a:t>You will be asked to verify your identity.  You will need your:</a:t>
            </a:r>
          </a:p>
          <a:p>
            <a:pPr algn="ctr">
              <a:lnSpc>
                <a:spcPct val="100000"/>
              </a:lnSpc>
              <a:spcBef>
                <a:spcPts val="0"/>
              </a:spcBef>
              <a:spcAft>
                <a:spcPts val="0"/>
              </a:spcAft>
            </a:pPr>
            <a:r>
              <a:rPr lang="en-US" sz="1800" dirty="0"/>
              <a:t>Social Security Number</a:t>
            </a:r>
          </a:p>
          <a:p>
            <a:pPr algn="ctr">
              <a:lnSpc>
                <a:spcPct val="100000"/>
              </a:lnSpc>
              <a:spcBef>
                <a:spcPts val="0"/>
              </a:spcBef>
              <a:spcAft>
                <a:spcPts val="0"/>
              </a:spcAft>
            </a:pPr>
            <a:r>
              <a:rPr lang="en-US" sz="1800" dirty="0"/>
              <a:t>First Name</a:t>
            </a:r>
          </a:p>
          <a:p>
            <a:pPr algn="ctr">
              <a:lnSpc>
                <a:spcPct val="100000"/>
              </a:lnSpc>
              <a:spcBef>
                <a:spcPts val="0"/>
              </a:spcBef>
              <a:spcAft>
                <a:spcPts val="0"/>
              </a:spcAft>
            </a:pPr>
            <a:r>
              <a:rPr lang="en-US" sz="1800" dirty="0"/>
              <a:t>Last Name</a:t>
            </a:r>
          </a:p>
          <a:p>
            <a:pPr algn="ctr">
              <a:lnSpc>
                <a:spcPct val="100000"/>
              </a:lnSpc>
              <a:spcBef>
                <a:spcPts val="0"/>
              </a:spcBef>
              <a:spcAft>
                <a:spcPts val="0"/>
              </a:spcAft>
            </a:pPr>
            <a:r>
              <a:rPr lang="en-US" sz="1800" dirty="0"/>
              <a:t>Date of Birth</a:t>
            </a:r>
          </a:p>
          <a:p>
            <a:pPr algn="ctr">
              <a:lnSpc>
                <a:spcPct val="100000"/>
              </a:lnSpc>
              <a:spcBef>
                <a:spcPts val="0"/>
              </a:spcBef>
              <a:spcAft>
                <a:spcPts val="0"/>
              </a:spcAft>
            </a:pPr>
            <a:r>
              <a:rPr lang="en-US" sz="1800" dirty="0"/>
              <a:t>Work Email (@irs.gov)</a:t>
            </a:r>
          </a:p>
          <a:p>
            <a:pPr>
              <a:lnSpc>
                <a:spcPct val="100000"/>
              </a:lnSpc>
              <a:spcBef>
                <a:spcPts val="0"/>
              </a:spcBef>
              <a:spcAft>
                <a:spcPts val="0"/>
              </a:spcAft>
            </a:pPr>
            <a:r>
              <a:rPr lang="en-US" sz="1800" dirty="0"/>
              <a:t>You may also be asked to supply a license number.  IRS’s license number is </a:t>
            </a:r>
            <a:r>
              <a:rPr lang="en-US" sz="1800" b="1" dirty="0"/>
              <a:t>1112</a:t>
            </a:r>
            <a:endParaRPr lang="en-US" sz="1800" dirty="0"/>
          </a:p>
        </p:txBody>
      </p:sp>
      <p:pic>
        <p:nvPicPr>
          <p:cNvPr id="6" name="Picture Placeholder 5" descr="Screenshot GRB Platform Sign In page.">
            <a:extLst>
              <a:ext uri="{FF2B5EF4-FFF2-40B4-BE49-F238E27FC236}">
                <a16:creationId xmlns:a16="http://schemas.microsoft.com/office/drawing/2014/main" id="{8C1A8914-7B63-F9CD-C555-69FA7CB25BC9}"/>
              </a:ext>
            </a:extLst>
          </p:cNvPr>
          <p:cNvPicPr>
            <a:picLocks noGrp="1" noChangeAspect="1"/>
          </p:cNvPicPr>
          <p:nvPr>
            <p:ph type="pic" sz="quarter" idx="24"/>
          </p:nvPr>
        </p:nvPicPr>
        <p:blipFill>
          <a:blip r:embed="rId3"/>
          <a:stretch>
            <a:fillRect/>
          </a:stretch>
        </p:blipFill>
        <p:spPr>
          <a:xfrm>
            <a:off x="1948196" y="3622275"/>
            <a:ext cx="5486876" cy="3078747"/>
          </a:xfrm>
          <a:prstGeom prst="rect">
            <a:avLst/>
          </a:prstGeom>
        </p:spPr>
      </p:pic>
      <p:sp>
        <p:nvSpPr>
          <p:cNvPr id="5" name="Slide Number Placeholder 4">
            <a:extLst>
              <a:ext uri="{FF2B5EF4-FFF2-40B4-BE49-F238E27FC236}">
                <a16:creationId xmlns:a16="http://schemas.microsoft.com/office/drawing/2014/main" id="{58849D46-2A8D-476C-8B78-85E5843D2CF6}"/>
              </a:ext>
            </a:extLst>
          </p:cNvPr>
          <p:cNvSpPr>
            <a:spLocks noGrp="1"/>
          </p:cNvSpPr>
          <p:nvPr>
            <p:ph type="sldNum" sz="quarter" idx="23"/>
          </p:nvPr>
        </p:nvSpPr>
        <p:spPr/>
        <p:txBody>
          <a:bodyPr/>
          <a:lstStyle/>
          <a:p>
            <a:fld id="{781057C3-FDA3-B146-AA6C-F3C04E67C803}" type="slidenum">
              <a:rPr lang="en-US" b="0" smtClean="0"/>
              <a:pPr/>
              <a:t>55</a:t>
            </a:fld>
            <a:endParaRPr lang="en-US" b="0" dirty="0"/>
          </a:p>
        </p:txBody>
      </p:sp>
    </p:spTree>
    <p:extLst>
      <p:ext uri="{BB962C8B-B14F-4D97-AF65-F5344CB8AC3E}">
        <p14:creationId xmlns:p14="http://schemas.microsoft.com/office/powerpoint/2010/main" val="30085536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00A17-7CC9-F4CE-87EC-51DA30C29691}"/>
              </a:ext>
            </a:extLst>
          </p:cNvPr>
          <p:cNvSpPr>
            <a:spLocks noGrp="1"/>
          </p:cNvSpPr>
          <p:nvPr>
            <p:ph type="title"/>
          </p:nvPr>
        </p:nvSpPr>
        <p:spPr/>
        <p:txBody>
          <a:bodyPr/>
          <a:lstStyle/>
          <a:p>
            <a:r>
              <a:rPr lang="en-US" dirty="0"/>
              <a:t>Landing Page</a:t>
            </a:r>
          </a:p>
        </p:txBody>
      </p:sp>
      <p:pic>
        <p:nvPicPr>
          <p:cNvPr id="7" name="Picture Placeholder 3" descr="Screenshot GRB Platform Internal Revenue Service landing page. Red arrow points to highlighted Health Insurance button. ">
            <a:extLst>
              <a:ext uri="{FF2B5EF4-FFF2-40B4-BE49-F238E27FC236}">
                <a16:creationId xmlns:a16="http://schemas.microsoft.com/office/drawing/2014/main" id="{8AEDB116-315A-1561-D1AD-856E637A8224}"/>
              </a:ext>
            </a:extLst>
          </p:cNvPr>
          <p:cNvPicPr>
            <a:picLocks noGrp="1" noChangeAspect="1" noChangeArrowheads="1"/>
          </p:cNvPicPr>
          <p:nvPr>
            <p:ph type="pic" sz="quarter" idx="25"/>
          </p:nvPr>
        </p:nvPicPr>
        <p:blipFill>
          <a:blip r:embed="rId3">
            <a:extLst>
              <a:ext uri="{28A0092B-C50C-407E-A947-70E740481C1C}">
                <a14:useLocalDpi xmlns:a14="http://schemas.microsoft.com/office/drawing/2010/main" val="0"/>
              </a:ext>
            </a:extLst>
          </a:blip>
          <a:srcRect l="3" r="3"/>
          <a:stretch>
            <a:fillRect/>
          </a:stretch>
        </p:blipFill>
        <p:spPr bwMode="auto">
          <a:xfrm>
            <a:off x="388938" y="1123950"/>
            <a:ext cx="6550025" cy="435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a:extLst>
              <a:ext uri="{FF2B5EF4-FFF2-40B4-BE49-F238E27FC236}">
                <a16:creationId xmlns:a16="http://schemas.microsoft.com/office/drawing/2014/main" id="{11101B20-2625-2623-933B-B160450E3AA2}"/>
              </a:ext>
            </a:extLst>
          </p:cNvPr>
          <p:cNvSpPr>
            <a:spLocks noGrp="1"/>
          </p:cNvSpPr>
          <p:nvPr>
            <p:ph type="body" sz="quarter" idx="24"/>
          </p:nvPr>
        </p:nvSpPr>
        <p:spPr>
          <a:xfrm>
            <a:off x="7240741" y="1702790"/>
            <a:ext cx="1571080" cy="2664573"/>
          </a:xfrm>
        </p:spPr>
        <p:txBody>
          <a:bodyPr/>
          <a:lstStyle/>
          <a:p>
            <a:r>
              <a:rPr lang="en-US" altLang="en-US" dirty="0"/>
              <a:t>After logging into the GRB Platform you initially arrive at the “Landing Page”, here you will see several tiles with each tile representing a specific federal benefit program </a:t>
            </a:r>
          </a:p>
        </p:txBody>
      </p:sp>
      <p:sp>
        <p:nvSpPr>
          <p:cNvPr id="5" name="Text Placeholder 4">
            <a:extLst>
              <a:ext uri="{FF2B5EF4-FFF2-40B4-BE49-F238E27FC236}">
                <a16:creationId xmlns:a16="http://schemas.microsoft.com/office/drawing/2014/main" id="{06D6B590-C47A-D414-72E4-DE68286D0333}"/>
              </a:ext>
            </a:extLst>
          </p:cNvPr>
          <p:cNvSpPr>
            <a:spLocks noGrp="1"/>
          </p:cNvSpPr>
          <p:nvPr>
            <p:ph type="body" sz="quarter" idx="26"/>
          </p:nvPr>
        </p:nvSpPr>
        <p:spPr>
          <a:xfrm>
            <a:off x="526579" y="5734050"/>
            <a:ext cx="8121778" cy="533400"/>
          </a:xfrm>
        </p:spPr>
        <p:txBody>
          <a:bodyPr/>
          <a:lstStyle/>
          <a:p>
            <a:pPr>
              <a:lnSpc>
                <a:spcPct val="120000"/>
              </a:lnSpc>
            </a:pPr>
            <a:r>
              <a:rPr lang="en-US" altLang="en-US" dirty="0"/>
              <a:t>To access information about a federal benefit program simply click the tile and it will expand to fill the window</a:t>
            </a:r>
          </a:p>
        </p:txBody>
      </p:sp>
      <p:sp>
        <p:nvSpPr>
          <p:cNvPr id="6" name="Slide Number Placeholder 5">
            <a:extLst>
              <a:ext uri="{FF2B5EF4-FFF2-40B4-BE49-F238E27FC236}">
                <a16:creationId xmlns:a16="http://schemas.microsoft.com/office/drawing/2014/main" id="{6B803D2B-5A58-6C3C-AA6A-BA020BFEF4A9}"/>
              </a:ext>
            </a:extLst>
          </p:cNvPr>
          <p:cNvSpPr>
            <a:spLocks noGrp="1"/>
          </p:cNvSpPr>
          <p:nvPr>
            <p:ph type="sldNum" sz="quarter" idx="23"/>
          </p:nvPr>
        </p:nvSpPr>
        <p:spPr/>
        <p:txBody>
          <a:bodyPr/>
          <a:lstStyle/>
          <a:p>
            <a:fld id="{781057C3-FDA3-B146-AA6C-F3C04E67C803}" type="slidenum">
              <a:rPr lang="en-US" b="0" smtClean="0"/>
              <a:pPr/>
              <a:t>56</a:t>
            </a:fld>
            <a:endParaRPr lang="en-US" b="0" dirty="0"/>
          </a:p>
        </p:txBody>
      </p:sp>
    </p:spTree>
    <p:extLst>
      <p:ext uri="{BB962C8B-B14F-4D97-AF65-F5344CB8AC3E}">
        <p14:creationId xmlns:p14="http://schemas.microsoft.com/office/powerpoint/2010/main" val="23192982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FAECD-CC06-5AC1-BC9F-6EA52F5EDAA1}"/>
              </a:ext>
            </a:extLst>
          </p:cNvPr>
          <p:cNvSpPr>
            <a:spLocks noGrp="1"/>
          </p:cNvSpPr>
          <p:nvPr>
            <p:ph type="title"/>
          </p:nvPr>
        </p:nvSpPr>
        <p:spPr/>
        <p:txBody>
          <a:bodyPr/>
          <a:lstStyle/>
          <a:p>
            <a:r>
              <a:rPr lang="en-US" dirty="0"/>
              <a:t>Additional Features</a:t>
            </a:r>
          </a:p>
        </p:txBody>
      </p:sp>
      <p:sp>
        <p:nvSpPr>
          <p:cNvPr id="3" name="Text Placeholder 2">
            <a:extLst>
              <a:ext uri="{FF2B5EF4-FFF2-40B4-BE49-F238E27FC236}">
                <a16:creationId xmlns:a16="http://schemas.microsoft.com/office/drawing/2014/main" id="{CC311D83-40E5-304B-9F3E-F3B565B696C2}"/>
              </a:ext>
            </a:extLst>
          </p:cNvPr>
          <p:cNvSpPr>
            <a:spLocks noGrp="1"/>
          </p:cNvSpPr>
          <p:nvPr>
            <p:ph type="body" sz="quarter" idx="25"/>
          </p:nvPr>
        </p:nvSpPr>
        <p:spPr>
          <a:xfrm>
            <a:off x="803275" y="1377895"/>
            <a:ext cx="7529513" cy="830262"/>
          </a:xfrm>
        </p:spPr>
        <p:txBody>
          <a:bodyPr/>
          <a:lstStyle/>
          <a:p>
            <a:pPr algn="ctr"/>
            <a:r>
              <a:rPr lang="en-US" altLang="en-US" sz="1800" dirty="0">
                <a:latin typeface="Arial" charset="0"/>
                <a:ea typeface="Arial" charset="0"/>
                <a:cs typeface="Arial" charset="0"/>
              </a:rPr>
              <a:t>To access the additional features in the GRB Platform, just click on the drop-down menu at the top of GRB and the menu window will appear</a:t>
            </a:r>
          </a:p>
        </p:txBody>
      </p:sp>
      <p:pic>
        <p:nvPicPr>
          <p:cNvPr id="6" name="Picture Placeholder 5" descr="Screenshot GRB Platform. Red arrow points to Menu drop-down button at top of screen.">
            <a:extLst>
              <a:ext uri="{FF2B5EF4-FFF2-40B4-BE49-F238E27FC236}">
                <a16:creationId xmlns:a16="http://schemas.microsoft.com/office/drawing/2014/main" id="{86731DDB-62BB-0B87-BC88-7D4E7B05DF48}"/>
              </a:ext>
            </a:extLst>
          </p:cNvPr>
          <p:cNvPicPr>
            <a:picLocks noGrp="1" noChangeAspect="1"/>
          </p:cNvPicPr>
          <p:nvPr>
            <p:ph type="pic" sz="quarter" idx="24"/>
          </p:nvPr>
        </p:nvPicPr>
        <p:blipFill>
          <a:blip r:embed="rId3"/>
          <a:stretch>
            <a:fillRect/>
          </a:stretch>
        </p:blipFill>
        <p:spPr>
          <a:xfrm>
            <a:off x="1061461" y="2439364"/>
            <a:ext cx="7547502" cy="2810500"/>
          </a:xfrm>
          <a:prstGeom prst="rect">
            <a:avLst/>
          </a:prstGeom>
        </p:spPr>
      </p:pic>
      <p:sp>
        <p:nvSpPr>
          <p:cNvPr id="5" name="Slide Number Placeholder 4">
            <a:extLst>
              <a:ext uri="{FF2B5EF4-FFF2-40B4-BE49-F238E27FC236}">
                <a16:creationId xmlns:a16="http://schemas.microsoft.com/office/drawing/2014/main" id="{F644210D-3CEB-5BA1-2D6E-769564B0469D}"/>
              </a:ext>
            </a:extLst>
          </p:cNvPr>
          <p:cNvSpPr>
            <a:spLocks noGrp="1"/>
          </p:cNvSpPr>
          <p:nvPr>
            <p:ph type="sldNum" sz="quarter" idx="23"/>
          </p:nvPr>
        </p:nvSpPr>
        <p:spPr/>
        <p:txBody>
          <a:bodyPr/>
          <a:lstStyle/>
          <a:p>
            <a:fld id="{781057C3-FDA3-B146-AA6C-F3C04E67C803}" type="slidenum">
              <a:rPr lang="en-US" b="0" smtClean="0"/>
              <a:pPr/>
              <a:t>57</a:t>
            </a:fld>
            <a:endParaRPr lang="en-US" b="0" dirty="0"/>
          </a:p>
        </p:txBody>
      </p:sp>
    </p:spTree>
    <p:extLst>
      <p:ext uri="{BB962C8B-B14F-4D97-AF65-F5344CB8AC3E}">
        <p14:creationId xmlns:p14="http://schemas.microsoft.com/office/powerpoint/2010/main" val="39921278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13ACC-65DC-3881-9598-78ABD786DF03}"/>
              </a:ext>
            </a:extLst>
          </p:cNvPr>
          <p:cNvSpPr>
            <a:spLocks noGrp="1"/>
          </p:cNvSpPr>
          <p:nvPr>
            <p:ph type="title"/>
          </p:nvPr>
        </p:nvSpPr>
        <p:spPr/>
        <p:txBody>
          <a:bodyPr/>
          <a:lstStyle/>
          <a:p>
            <a:r>
              <a:rPr lang="en-US" dirty="0"/>
              <a:t>Videos, Documents, Forms, Links</a:t>
            </a:r>
          </a:p>
        </p:txBody>
      </p:sp>
      <p:sp>
        <p:nvSpPr>
          <p:cNvPr id="3" name="Text Placeholder 2">
            <a:extLst>
              <a:ext uri="{FF2B5EF4-FFF2-40B4-BE49-F238E27FC236}">
                <a16:creationId xmlns:a16="http://schemas.microsoft.com/office/drawing/2014/main" id="{283B21C4-304D-C078-0481-3B03FCBE6D38}"/>
              </a:ext>
            </a:extLst>
          </p:cNvPr>
          <p:cNvSpPr>
            <a:spLocks noGrp="1"/>
          </p:cNvSpPr>
          <p:nvPr>
            <p:ph type="body" sz="quarter" idx="24"/>
          </p:nvPr>
        </p:nvSpPr>
        <p:spPr/>
        <p:txBody>
          <a:bodyPr/>
          <a:lstStyle/>
          <a:p>
            <a:pPr>
              <a:lnSpc>
                <a:spcPct val="100000"/>
              </a:lnSpc>
              <a:spcBef>
                <a:spcPts val="0"/>
              </a:spcBef>
              <a:spcAft>
                <a:spcPts val="0"/>
              </a:spcAft>
            </a:pPr>
            <a:r>
              <a:rPr lang="en-US" altLang="en-US" dirty="0"/>
              <a:t>To view any videos, documents, forms or external links in the GRB Platform you can go to the “Resource Library” on the Menu window</a:t>
            </a:r>
          </a:p>
        </p:txBody>
      </p:sp>
      <p:pic>
        <p:nvPicPr>
          <p:cNvPr id="9" name="Picture Placeholder 5" descr="Screenshot GRB Platform Menu page, yellow 'click' arrow points to Resource Library link.">
            <a:extLst>
              <a:ext uri="{FF2B5EF4-FFF2-40B4-BE49-F238E27FC236}">
                <a16:creationId xmlns:a16="http://schemas.microsoft.com/office/drawing/2014/main" id="{F2C18036-6962-E347-A9E3-C9AC66D70B2C}"/>
              </a:ext>
            </a:extLst>
          </p:cNvPr>
          <p:cNvPicPr>
            <a:picLocks noGrp="1" noChangeAspect="1" noChangeArrowheads="1"/>
          </p:cNvPicPr>
          <p:nvPr>
            <p:ph type="pic" sz="quarter" idx="25"/>
          </p:nvPr>
        </p:nvPicPr>
        <p:blipFill>
          <a:blip r:embed="rId3">
            <a:extLst>
              <a:ext uri="{28A0092B-C50C-407E-A947-70E740481C1C}">
                <a14:useLocalDpi xmlns:a14="http://schemas.microsoft.com/office/drawing/2010/main" val="0"/>
              </a:ext>
            </a:extLst>
          </a:blip>
          <a:srcRect/>
          <a:stretch>
            <a:fillRect/>
          </a:stretch>
        </p:blipFill>
        <p:spPr bwMode="auto">
          <a:xfrm>
            <a:off x="576263" y="2127250"/>
            <a:ext cx="4852987" cy="152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4">
            <a:extLst>
              <a:ext uri="{FF2B5EF4-FFF2-40B4-BE49-F238E27FC236}">
                <a16:creationId xmlns:a16="http://schemas.microsoft.com/office/drawing/2014/main" id="{F06CC691-34A5-D4B6-E3E9-A2A060913346}"/>
              </a:ext>
            </a:extLst>
          </p:cNvPr>
          <p:cNvSpPr>
            <a:spLocks noGrp="1"/>
          </p:cNvSpPr>
          <p:nvPr>
            <p:ph type="body" sz="quarter" idx="26"/>
          </p:nvPr>
        </p:nvSpPr>
        <p:spPr/>
        <p:txBody>
          <a:bodyPr/>
          <a:lstStyle/>
          <a:p>
            <a:r>
              <a:rPr lang="en-US" altLang="en-US" dirty="0"/>
              <a:t>or the “Resources” area on the benefit tiles</a:t>
            </a:r>
          </a:p>
        </p:txBody>
      </p:sp>
      <p:pic>
        <p:nvPicPr>
          <p:cNvPr id="10" name="Picture Placeholder 9" descr="Screenshot Resources section as read below;">
            <a:extLst>
              <a:ext uri="{FF2B5EF4-FFF2-40B4-BE49-F238E27FC236}">
                <a16:creationId xmlns:a16="http://schemas.microsoft.com/office/drawing/2014/main" id="{CFFE5387-9580-66CC-182B-1E9F854446A3}"/>
              </a:ext>
            </a:extLst>
          </p:cNvPr>
          <p:cNvPicPr>
            <a:picLocks noGrp="1" noChangeAspect="1" noChangeArrowheads="1"/>
          </p:cNvPicPr>
          <p:nvPr>
            <p:ph type="pic" sz="quarter" idx="27"/>
          </p:nvPr>
        </p:nvPicPr>
        <p:blipFill>
          <a:blip r:embed="rId4">
            <a:extLst>
              <a:ext uri="{28A0092B-C50C-407E-A947-70E740481C1C}">
                <a14:useLocalDpi xmlns:a14="http://schemas.microsoft.com/office/drawing/2010/main" val="0"/>
              </a:ext>
            </a:extLst>
          </a:blip>
          <a:srcRect/>
          <a:stretch>
            <a:fillRect/>
          </a:stretch>
        </p:blipFill>
        <p:spPr bwMode="auto">
          <a:xfrm>
            <a:off x="668338" y="4611688"/>
            <a:ext cx="4667250"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6">
            <a:extLst>
              <a:ext uri="{FF2B5EF4-FFF2-40B4-BE49-F238E27FC236}">
                <a16:creationId xmlns:a16="http://schemas.microsoft.com/office/drawing/2014/main" id="{E2FE7093-3ED3-0F10-02E8-FCD766217BDC}"/>
              </a:ext>
            </a:extLst>
          </p:cNvPr>
          <p:cNvSpPr>
            <a:spLocks noGrp="1"/>
          </p:cNvSpPr>
          <p:nvPr>
            <p:ph type="body" sz="quarter" idx="28"/>
          </p:nvPr>
        </p:nvSpPr>
        <p:spPr/>
        <p:txBody>
          <a:bodyPr/>
          <a:lstStyle/>
          <a:p>
            <a:pPr>
              <a:spcAft>
                <a:spcPts val="0"/>
              </a:spcAft>
            </a:pPr>
            <a:r>
              <a:rPr lang="en-US" dirty="0"/>
              <a:t>The GRB Platform provides information (e-seminar) videos such as:</a:t>
            </a:r>
          </a:p>
          <a:p>
            <a:pPr marL="285750" indent="-285750">
              <a:lnSpc>
                <a:spcPct val="100000"/>
              </a:lnSpc>
              <a:spcBef>
                <a:spcPts val="0"/>
              </a:spcBef>
              <a:spcAft>
                <a:spcPts val="0"/>
              </a:spcAft>
              <a:buFont typeface="Arial" panose="020B0604020202020204" pitchFamily="34" charset="0"/>
              <a:buChar char="•"/>
            </a:pPr>
            <a:r>
              <a:rPr lang="en-US" dirty="0"/>
              <a:t>Retirement for FERS or CSRS Employees</a:t>
            </a:r>
          </a:p>
          <a:p>
            <a:pPr marL="285750" indent="-285750">
              <a:lnSpc>
                <a:spcPct val="100000"/>
              </a:lnSpc>
              <a:spcBef>
                <a:spcPts val="0"/>
              </a:spcBef>
              <a:spcAft>
                <a:spcPts val="0"/>
              </a:spcAft>
              <a:buFont typeface="Arial" panose="020B0604020202020204" pitchFamily="34" charset="0"/>
              <a:buChar char="•"/>
            </a:pPr>
            <a:r>
              <a:rPr lang="en-US" dirty="0"/>
              <a:t>Retirement for Special Group Employees (Law Enforcement)</a:t>
            </a:r>
          </a:p>
          <a:p>
            <a:pPr marL="285750" indent="-285750">
              <a:lnSpc>
                <a:spcPct val="100000"/>
              </a:lnSpc>
              <a:spcBef>
                <a:spcPts val="0"/>
              </a:spcBef>
              <a:spcAft>
                <a:spcPts val="0"/>
              </a:spcAft>
              <a:buFont typeface="Arial" panose="020B0604020202020204" pitchFamily="34" charset="0"/>
              <a:buChar char="•"/>
            </a:pPr>
            <a:r>
              <a:rPr lang="en-US" dirty="0"/>
              <a:t>FEDVIP (Dental &amp; Vision)</a:t>
            </a:r>
          </a:p>
          <a:p>
            <a:pPr marL="285750" indent="-285750">
              <a:lnSpc>
                <a:spcPct val="100000"/>
              </a:lnSpc>
              <a:spcBef>
                <a:spcPts val="0"/>
              </a:spcBef>
              <a:spcAft>
                <a:spcPts val="0"/>
              </a:spcAft>
              <a:buFont typeface="Arial" panose="020B0604020202020204" pitchFamily="34" charset="0"/>
              <a:buChar char="•"/>
            </a:pPr>
            <a:r>
              <a:rPr lang="en-US" dirty="0"/>
              <a:t>Life Insurance</a:t>
            </a:r>
          </a:p>
          <a:p>
            <a:pPr marL="285750" indent="-285750">
              <a:lnSpc>
                <a:spcPct val="100000"/>
              </a:lnSpc>
              <a:spcBef>
                <a:spcPts val="0"/>
              </a:spcBef>
              <a:spcAft>
                <a:spcPts val="0"/>
              </a:spcAft>
              <a:buFont typeface="Arial" panose="020B0604020202020204" pitchFamily="34" charset="0"/>
              <a:buChar char="•"/>
            </a:pPr>
            <a:r>
              <a:rPr lang="en-US" dirty="0"/>
              <a:t>Health Insurance</a:t>
            </a:r>
          </a:p>
          <a:p>
            <a:pPr marL="285750" indent="-285750">
              <a:lnSpc>
                <a:spcPct val="100000"/>
              </a:lnSpc>
              <a:spcBef>
                <a:spcPts val="0"/>
              </a:spcBef>
              <a:spcAft>
                <a:spcPts val="0"/>
              </a:spcAft>
              <a:buFont typeface="Arial" panose="020B0604020202020204" pitchFamily="34" charset="0"/>
              <a:buChar char="•"/>
            </a:pPr>
            <a:r>
              <a:rPr lang="en-US" dirty="0"/>
              <a:t>Medicare</a:t>
            </a:r>
          </a:p>
          <a:p>
            <a:pPr marL="285750" indent="-285750">
              <a:lnSpc>
                <a:spcPct val="100000"/>
              </a:lnSpc>
              <a:spcBef>
                <a:spcPts val="0"/>
              </a:spcBef>
              <a:spcAft>
                <a:spcPts val="0"/>
              </a:spcAft>
              <a:buFont typeface="Arial" panose="020B0604020202020204" pitchFamily="34" charset="0"/>
              <a:buChar char="•"/>
            </a:pPr>
            <a:r>
              <a:rPr lang="en-US" dirty="0"/>
              <a:t>Long Term Care Insurance</a:t>
            </a:r>
          </a:p>
          <a:p>
            <a:pPr marL="285750" indent="-285750">
              <a:lnSpc>
                <a:spcPct val="100000"/>
              </a:lnSpc>
              <a:spcBef>
                <a:spcPts val="0"/>
              </a:spcBef>
              <a:spcAft>
                <a:spcPts val="0"/>
              </a:spcAft>
              <a:buFont typeface="Arial" panose="020B0604020202020204" pitchFamily="34" charset="0"/>
              <a:buChar char="•"/>
            </a:pPr>
            <a:r>
              <a:rPr lang="en-US" dirty="0"/>
              <a:t>Flexible Spending Accounts</a:t>
            </a:r>
          </a:p>
          <a:p>
            <a:pPr marL="285750" indent="-285750">
              <a:lnSpc>
                <a:spcPct val="100000"/>
              </a:lnSpc>
              <a:spcBef>
                <a:spcPts val="0"/>
              </a:spcBef>
              <a:spcAft>
                <a:spcPts val="0"/>
              </a:spcAft>
              <a:buFont typeface="Arial" panose="020B0604020202020204" pitchFamily="34" charset="0"/>
              <a:buChar char="•"/>
            </a:pPr>
            <a:r>
              <a:rPr lang="en-US" dirty="0"/>
              <a:t>TSP</a:t>
            </a:r>
          </a:p>
          <a:p>
            <a:pPr marL="285750" indent="-285750">
              <a:lnSpc>
                <a:spcPct val="100000"/>
              </a:lnSpc>
              <a:spcBef>
                <a:spcPts val="0"/>
              </a:spcBef>
              <a:spcAft>
                <a:spcPts val="0"/>
              </a:spcAft>
              <a:buFont typeface="Arial" panose="020B0604020202020204" pitchFamily="34" charset="0"/>
              <a:buChar char="•"/>
            </a:pPr>
            <a:r>
              <a:rPr lang="en-US" dirty="0"/>
              <a:t>Social Security</a:t>
            </a:r>
          </a:p>
          <a:p>
            <a:pPr marL="285750" indent="-285750">
              <a:lnSpc>
                <a:spcPct val="100000"/>
              </a:lnSpc>
              <a:spcBef>
                <a:spcPts val="0"/>
              </a:spcBef>
              <a:spcAft>
                <a:spcPts val="0"/>
              </a:spcAft>
              <a:buFont typeface="Arial" panose="020B0604020202020204" pitchFamily="34" charset="0"/>
              <a:buChar char="•"/>
            </a:pPr>
            <a:r>
              <a:rPr lang="en-US" dirty="0"/>
              <a:t>Financial Planning</a:t>
            </a:r>
          </a:p>
          <a:p>
            <a:pPr marL="285750" indent="-285750">
              <a:lnSpc>
                <a:spcPct val="100000"/>
              </a:lnSpc>
              <a:spcBef>
                <a:spcPts val="0"/>
              </a:spcBef>
              <a:spcAft>
                <a:spcPts val="0"/>
              </a:spcAft>
              <a:buFont typeface="Arial" panose="020B0604020202020204" pitchFamily="34" charset="0"/>
              <a:buChar char="•"/>
            </a:pPr>
            <a:r>
              <a:rPr lang="en-US" b="1" dirty="0"/>
              <a:t>New Employee Benefits Orientation</a:t>
            </a:r>
          </a:p>
        </p:txBody>
      </p:sp>
      <p:sp>
        <p:nvSpPr>
          <p:cNvPr id="8" name="Slide Number Placeholder 7">
            <a:extLst>
              <a:ext uri="{FF2B5EF4-FFF2-40B4-BE49-F238E27FC236}">
                <a16:creationId xmlns:a16="http://schemas.microsoft.com/office/drawing/2014/main" id="{AF6605AF-23BD-8AD2-34A9-6E7A78820582}"/>
              </a:ext>
            </a:extLst>
          </p:cNvPr>
          <p:cNvSpPr>
            <a:spLocks noGrp="1"/>
          </p:cNvSpPr>
          <p:nvPr>
            <p:ph type="sldNum" sz="quarter" idx="23"/>
          </p:nvPr>
        </p:nvSpPr>
        <p:spPr/>
        <p:txBody>
          <a:bodyPr/>
          <a:lstStyle/>
          <a:p>
            <a:fld id="{781057C3-FDA3-B146-AA6C-F3C04E67C803}" type="slidenum">
              <a:rPr lang="en-US" b="0" smtClean="0"/>
              <a:pPr/>
              <a:t>58</a:t>
            </a:fld>
            <a:endParaRPr lang="en-US" b="0" dirty="0"/>
          </a:p>
        </p:txBody>
      </p:sp>
    </p:spTree>
    <p:extLst>
      <p:ext uri="{BB962C8B-B14F-4D97-AF65-F5344CB8AC3E}">
        <p14:creationId xmlns:p14="http://schemas.microsoft.com/office/powerpoint/2010/main" val="7188975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B121-D8D2-68FE-4693-1B6FEC4B2322}"/>
              </a:ext>
            </a:extLst>
          </p:cNvPr>
          <p:cNvSpPr>
            <a:spLocks noGrp="1"/>
          </p:cNvSpPr>
          <p:nvPr>
            <p:ph type="title"/>
          </p:nvPr>
        </p:nvSpPr>
        <p:spPr/>
        <p:txBody>
          <a:bodyPr/>
          <a:lstStyle/>
          <a:p>
            <a:r>
              <a:rPr lang="en-US" dirty="0"/>
              <a:t>State Tax Withholding</a:t>
            </a:r>
          </a:p>
        </p:txBody>
      </p:sp>
      <p:sp>
        <p:nvSpPr>
          <p:cNvPr id="3" name="Text Placeholder 2">
            <a:extLst>
              <a:ext uri="{FF2B5EF4-FFF2-40B4-BE49-F238E27FC236}">
                <a16:creationId xmlns:a16="http://schemas.microsoft.com/office/drawing/2014/main" id="{86774C66-A186-8CF3-B64F-5226529C674D}"/>
              </a:ext>
            </a:extLst>
          </p:cNvPr>
          <p:cNvSpPr>
            <a:spLocks noGrp="1"/>
          </p:cNvSpPr>
          <p:nvPr>
            <p:ph type="body" sz="quarter" idx="24"/>
          </p:nvPr>
        </p:nvSpPr>
        <p:spPr>
          <a:xfrm>
            <a:off x="800553" y="1024568"/>
            <a:ext cx="7543347" cy="5680573"/>
          </a:xfrm>
        </p:spPr>
        <p:txBody>
          <a:bodyPr/>
          <a:lstStyle/>
          <a:p>
            <a:pPr marL="285750" indent="-285750">
              <a:lnSpc>
                <a:spcPct val="100000"/>
              </a:lnSpc>
              <a:buClr>
                <a:srgbClr val="F68A1E"/>
              </a:buClr>
              <a:buFont typeface="Wingdings" panose="05000000000000000000" pitchFamily="2" charset="2"/>
              <a:buChar char="Ø"/>
            </a:pPr>
            <a:r>
              <a:rPr lang="en-US" sz="1600" b="0" dirty="0"/>
              <a:t>State Tax is withheld based on an employee’s duty station.  Not an employee’s resident state.  However, some states may have reciprocal agreements with nearby states, which allow employees to waive the duty station withholding and withhold based on their state of residence.</a:t>
            </a:r>
          </a:p>
          <a:p>
            <a:pPr>
              <a:lnSpc>
                <a:spcPct val="100000"/>
              </a:lnSpc>
              <a:buClr>
                <a:srgbClr val="F68A1E"/>
              </a:buClr>
            </a:pPr>
            <a:r>
              <a:rPr lang="en-US" sz="1600" b="0" dirty="0"/>
              <a:t>To change your state tax withholding from one state to another, a paper state tax withholding form must be completed and forwarded to the IRS Philadelphia Payroll Center for Processing.</a:t>
            </a:r>
          </a:p>
          <a:p>
            <a:pPr marR="0">
              <a:lnSpc>
                <a:spcPct val="100000"/>
              </a:lnSpc>
              <a:spcBef>
                <a:spcPts val="0"/>
              </a:spcBef>
              <a:spcAft>
                <a:spcPts val="0"/>
              </a:spcAft>
              <a:buClr>
                <a:srgbClr val="F68A1E"/>
              </a:buClr>
            </a:pPr>
            <a:r>
              <a:rPr lang="en-US" sz="1600" b="0" dirty="0">
                <a:effectLst/>
                <a:latin typeface="Arial  "/>
                <a:ea typeface="Arial,Times New Roman"/>
                <a:cs typeface="Arial,Times New Roman"/>
              </a:rPr>
              <a:t>To research your state information and download a state tax withholding form, links to the individual states are provided on the </a:t>
            </a:r>
            <a:r>
              <a:rPr lang="en-US" sz="1600" b="0" u="sng" dirty="0">
                <a:solidFill>
                  <a:srgbClr val="0000FF"/>
                </a:solidFill>
                <a:effectLst/>
                <a:latin typeface="Arial  "/>
                <a:ea typeface="Arial,Times New Roman"/>
                <a:cs typeface="Arial,Times New Roman"/>
                <a:hlinkClick r:id="rId3"/>
              </a:rPr>
              <a:t>State Tax Authority</a:t>
            </a:r>
            <a:r>
              <a:rPr lang="en-US" sz="1600" b="0" dirty="0">
                <a:effectLst/>
                <a:latin typeface="Arial  "/>
                <a:ea typeface="Arial,Times New Roman"/>
                <a:cs typeface="Arial,Times New Roman"/>
              </a:rPr>
              <a:t> website. </a:t>
            </a:r>
          </a:p>
          <a:p>
            <a:pPr marR="0">
              <a:lnSpc>
                <a:spcPct val="100000"/>
              </a:lnSpc>
              <a:spcBef>
                <a:spcPts val="0"/>
              </a:spcBef>
              <a:spcAft>
                <a:spcPts val="0"/>
              </a:spcAft>
              <a:buClr>
                <a:srgbClr val="F68A1E"/>
              </a:buClr>
            </a:pPr>
            <a:endParaRPr lang="en-US" sz="1600" b="0" dirty="0">
              <a:effectLst/>
              <a:latin typeface="Arial  "/>
              <a:ea typeface="Arial,Times New Roman"/>
              <a:cs typeface="Arial,Times New Roman"/>
            </a:endParaRPr>
          </a:p>
          <a:p>
            <a:pPr marR="0">
              <a:lnSpc>
                <a:spcPct val="100000"/>
              </a:lnSpc>
              <a:spcBef>
                <a:spcPts val="0"/>
              </a:spcBef>
              <a:spcAft>
                <a:spcPts val="0"/>
              </a:spcAft>
              <a:buClr>
                <a:srgbClr val="F68A1E"/>
              </a:buClr>
            </a:pPr>
            <a:r>
              <a:rPr lang="en-US" sz="1600" b="0" dirty="0">
                <a:effectLst/>
                <a:latin typeface="Arial  "/>
                <a:ea typeface="Arial,Times New Roman"/>
                <a:cs typeface="Arial,Times New Roman"/>
              </a:rPr>
              <a:t>Since each state’s tax website is unique, it is impossible for us to direct you to the exact location where each state makes this form available. We suggest that you use the “search” feature of the state website to assist you.</a:t>
            </a:r>
            <a:br>
              <a:rPr lang="en-US" sz="1600" b="0" dirty="0">
                <a:effectLst/>
                <a:latin typeface="Arial  "/>
                <a:ea typeface="Calibri" panose="020F0502020204030204" pitchFamily="34" charset="0"/>
                <a:cs typeface="Times New Roman" panose="02020603050405020304" pitchFamily="18" charset="0"/>
              </a:rPr>
            </a:br>
            <a:br>
              <a:rPr lang="en-US" sz="1600" b="0" dirty="0">
                <a:effectLst/>
                <a:latin typeface="Arial  "/>
                <a:ea typeface="Calibri" panose="020F0502020204030204" pitchFamily="34" charset="0"/>
                <a:cs typeface="Times New Roman" panose="02020603050405020304" pitchFamily="18" charset="0"/>
              </a:rPr>
            </a:br>
            <a:r>
              <a:rPr lang="en-US" sz="1600" dirty="0">
                <a:effectLst/>
                <a:latin typeface="Arial  "/>
                <a:ea typeface="Arial" panose="020B0604020202020204" pitchFamily="34" charset="0"/>
              </a:rPr>
              <a:t>Please note</a:t>
            </a:r>
            <a:r>
              <a:rPr lang="en-US" sz="1600" b="0" dirty="0">
                <a:effectLst/>
                <a:latin typeface="Arial  "/>
                <a:ea typeface="Arial" panose="020B0604020202020204" pitchFamily="34" charset="0"/>
              </a:rPr>
              <a:t>: If you are unable to access your state’s website due to a known firewall issue, you will need to do a Google search.</a:t>
            </a:r>
            <a:endParaRPr lang="en-US" sz="1600" b="0" dirty="0"/>
          </a:p>
          <a:p>
            <a:pPr>
              <a:lnSpc>
                <a:spcPct val="150000"/>
              </a:lnSpc>
              <a:buClr>
                <a:srgbClr val="F68A1E"/>
              </a:buClr>
            </a:pPr>
            <a:r>
              <a:rPr lang="en-US" sz="1600" b="0" dirty="0"/>
              <a:t>Fax: 855-207-0459 Attn: IRS Payroll Center, Admin Payroll Branch</a:t>
            </a:r>
          </a:p>
          <a:p>
            <a:pPr>
              <a:lnSpc>
                <a:spcPct val="100000"/>
              </a:lnSpc>
              <a:buClr>
                <a:srgbClr val="F68A1E"/>
              </a:buClr>
            </a:pPr>
            <a:r>
              <a:rPr lang="en-US" sz="1600" b="0" dirty="0"/>
              <a:t>Email: </a:t>
            </a:r>
            <a:r>
              <a:rPr lang="en-US" sz="1600" b="0" dirty="0" err="1">
                <a:hlinkClick r:id="rId4"/>
              </a:rPr>
              <a:t>HCO.PPSP.PHI.ACCESSIONS@IRS.Gov</a:t>
            </a:r>
            <a:r>
              <a:rPr lang="en-US" sz="1600" b="0" dirty="0"/>
              <a:t> </a:t>
            </a:r>
          </a:p>
        </p:txBody>
      </p:sp>
      <p:sp>
        <p:nvSpPr>
          <p:cNvPr id="4" name="Slide Number Placeholder 3">
            <a:extLst>
              <a:ext uri="{FF2B5EF4-FFF2-40B4-BE49-F238E27FC236}">
                <a16:creationId xmlns:a16="http://schemas.microsoft.com/office/drawing/2014/main" id="{5DEE3717-2B0A-34B4-1410-29078EBB47DE}"/>
              </a:ext>
            </a:extLst>
          </p:cNvPr>
          <p:cNvSpPr>
            <a:spLocks noGrp="1"/>
          </p:cNvSpPr>
          <p:nvPr>
            <p:ph type="sldNum" sz="quarter" idx="23"/>
          </p:nvPr>
        </p:nvSpPr>
        <p:spPr/>
        <p:txBody>
          <a:bodyPr/>
          <a:lstStyle/>
          <a:p>
            <a:fld id="{781057C3-FDA3-B146-AA6C-F3C04E67C803}" type="slidenum">
              <a:rPr lang="en-US" b="0" smtClean="0"/>
              <a:pPr/>
              <a:t>59</a:t>
            </a:fld>
            <a:endParaRPr lang="en-US" b="0" dirty="0"/>
          </a:p>
        </p:txBody>
      </p:sp>
    </p:spTree>
    <p:extLst>
      <p:ext uri="{BB962C8B-B14F-4D97-AF65-F5344CB8AC3E}">
        <p14:creationId xmlns:p14="http://schemas.microsoft.com/office/powerpoint/2010/main" val="3331795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FE38D-1BCC-7C9D-16EF-91474735D210}"/>
              </a:ext>
            </a:extLst>
          </p:cNvPr>
          <p:cNvSpPr>
            <a:spLocks noGrp="1"/>
          </p:cNvSpPr>
          <p:nvPr>
            <p:ph type="title"/>
          </p:nvPr>
        </p:nvSpPr>
        <p:spPr/>
        <p:txBody>
          <a:bodyPr/>
          <a:lstStyle/>
          <a:p>
            <a:r>
              <a:rPr lang="en-US" dirty="0"/>
              <a:t>Narrowing Topic Choices </a:t>
            </a:r>
            <a:r>
              <a:rPr lang="en-US" sz="800" dirty="0">
                <a:solidFill>
                  <a:srgbClr val="FFC000"/>
                </a:solidFill>
              </a:rPr>
              <a:t>1</a:t>
            </a:r>
          </a:p>
        </p:txBody>
      </p:sp>
      <p:sp>
        <p:nvSpPr>
          <p:cNvPr id="3" name="Text Placeholder 2">
            <a:extLst>
              <a:ext uri="{FF2B5EF4-FFF2-40B4-BE49-F238E27FC236}">
                <a16:creationId xmlns:a16="http://schemas.microsoft.com/office/drawing/2014/main" id="{A355D669-1AFC-9DE7-9F83-B815607F2F9D}"/>
              </a:ext>
            </a:extLst>
          </p:cNvPr>
          <p:cNvSpPr>
            <a:spLocks noGrp="1"/>
          </p:cNvSpPr>
          <p:nvPr>
            <p:ph type="body" sz="quarter" idx="25"/>
          </p:nvPr>
        </p:nvSpPr>
        <p:spPr>
          <a:xfrm>
            <a:off x="1144922" y="1056350"/>
            <a:ext cx="7529513" cy="531291"/>
          </a:xfrm>
        </p:spPr>
        <p:txBody>
          <a:bodyPr/>
          <a:lstStyle/>
          <a:p>
            <a:r>
              <a:rPr lang="en-US" dirty="0">
                <a:solidFill>
                  <a:schemeClr val="tx1"/>
                </a:solidFill>
              </a:rPr>
              <a:t>You can continue to research the topics as needed</a:t>
            </a:r>
          </a:p>
        </p:txBody>
      </p:sp>
      <p:pic>
        <p:nvPicPr>
          <p:cNvPr id="8" name="Picture Placeholder 7" descr="Screenshot Pay tab, Select a Topic drop-down menu of topics, Select Direct Deposit. ">
            <a:extLst>
              <a:ext uri="{FF2B5EF4-FFF2-40B4-BE49-F238E27FC236}">
                <a16:creationId xmlns:a16="http://schemas.microsoft.com/office/drawing/2014/main" id="{B95427C5-6935-7517-68AE-453C9B63DEE3}"/>
              </a:ext>
            </a:extLst>
          </p:cNvPr>
          <p:cNvPicPr>
            <a:picLocks noGrp="1" noChangeAspect="1"/>
          </p:cNvPicPr>
          <p:nvPr>
            <p:ph type="pic" sz="quarter" idx="24"/>
          </p:nvPr>
        </p:nvPicPr>
        <p:blipFill>
          <a:blip r:embed="rId3"/>
          <a:stretch>
            <a:fillRect/>
          </a:stretch>
        </p:blipFill>
        <p:spPr>
          <a:xfrm>
            <a:off x="1157174" y="1690898"/>
            <a:ext cx="7175614" cy="4621169"/>
          </a:xfrm>
          <a:prstGeom prst="rect">
            <a:avLst/>
          </a:prstGeom>
        </p:spPr>
      </p:pic>
      <p:sp>
        <p:nvSpPr>
          <p:cNvPr id="5" name="Slide Number Placeholder 4">
            <a:extLst>
              <a:ext uri="{FF2B5EF4-FFF2-40B4-BE49-F238E27FC236}">
                <a16:creationId xmlns:a16="http://schemas.microsoft.com/office/drawing/2014/main" id="{FD2C579B-EEC5-E4F0-D546-80A772A70207}"/>
              </a:ext>
            </a:extLst>
          </p:cNvPr>
          <p:cNvSpPr>
            <a:spLocks noGrp="1"/>
          </p:cNvSpPr>
          <p:nvPr>
            <p:ph type="sldNum" sz="quarter" idx="23"/>
          </p:nvPr>
        </p:nvSpPr>
        <p:spPr/>
        <p:txBody>
          <a:bodyPr/>
          <a:lstStyle/>
          <a:p>
            <a:fld id="{781057C3-FDA3-B146-AA6C-F3C04E67C803}" type="slidenum">
              <a:rPr lang="en-US" b="0" smtClean="0"/>
              <a:pPr/>
              <a:t>6</a:t>
            </a:fld>
            <a:endParaRPr lang="en-US" b="0" dirty="0"/>
          </a:p>
        </p:txBody>
      </p:sp>
    </p:spTree>
    <p:extLst>
      <p:ext uri="{BB962C8B-B14F-4D97-AF65-F5344CB8AC3E}">
        <p14:creationId xmlns:p14="http://schemas.microsoft.com/office/powerpoint/2010/main" val="36910291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9E4B9-C3BA-0FAF-E757-BD6B93894FDB}"/>
              </a:ext>
            </a:extLst>
          </p:cNvPr>
          <p:cNvSpPr>
            <a:spLocks noGrp="1"/>
          </p:cNvSpPr>
          <p:nvPr>
            <p:ph type="title"/>
          </p:nvPr>
        </p:nvSpPr>
        <p:spPr/>
        <p:txBody>
          <a:bodyPr/>
          <a:lstStyle/>
          <a:p>
            <a:r>
              <a:rPr lang="en-US" sz="2600" dirty="0"/>
              <a:t>Transferring from Another Federal Agency</a:t>
            </a:r>
          </a:p>
        </p:txBody>
      </p:sp>
      <p:sp>
        <p:nvSpPr>
          <p:cNvPr id="3" name="Text Placeholder 2">
            <a:extLst>
              <a:ext uri="{FF2B5EF4-FFF2-40B4-BE49-F238E27FC236}">
                <a16:creationId xmlns:a16="http://schemas.microsoft.com/office/drawing/2014/main" id="{FFE088C7-86C7-B7DD-5D37-3A67A31BEADF}"/>
              </a:ext>
            </a:extLst>
          </p:cNvPr>
          <p:cNvSpPr>
            <a:spLocks noGrp="1"/>
          </p:cNvSpPr>
          <p:nvPr>
            <p:ph type="body" sz="quarter" idx="24"/>
          </p:nvPr>
        </p:nvSpPr>
        <p:spPr>
          <a:xfrm>
            <a:off x="1051762" y="1436058"/>
            <a:ext cx="7047280" cy="4788544"/>
          </a:xfrm>
        </p:spPr>
        <p:txBody>
          <a:bodyPr/>
          <a:lstStyle/>
          <a:p>
            <a:r>
              <a:rPr lang="en-US" b="0" dirty="0"/>
              <a:t>If you are transferring from another federal Agency, you can submit your last Statement of Earnings and Leave for expedited service regarding the transfer of leave balances or FEHB coverage, if your SF-75 information has not been processed.</a:t>
            </a:r>
          </a:p>
          <a:p>
            <a:pPr marL="640080">
              <a:lnSpc>
                <a:spcPct val="100000"/>
              </a:lnSpc>
            </a:pPr>
            <a:r>
              <a:rPr lang="en-US" b="0" u="sng" dirty="0"/>
              <a:t>LEAVE</a:t>
            </a:r>
          </a:p>
          <a:p>
            <a:pPr marL="1143000">
              <a:lnSpc>
                <a:spcPct val="100000"/>
              </a:lnSpc>
            </a:pPr>
            <a:r>
              <a:rPr lang="en-US" b="0" dirty="0"/>
              <a:t>Data Integrity Office</a:t>
            </a:r>
          </a:p>
          <a:p>
            <a:pPr marL="1085850" lvl="3" indent="0">
              <a:buClr>
                <a:srgbClr val="002060"/>
              </a:buClr>
            </a:pPr>
            <a:r>
              <a:rPr lang="en-US" b="0" dirty="0"/>
              <a:t>Fax:  855-875-6605 or</a:t>
            </a:r>
          </a:p>
          <a:p>
            <a:pPr marL="1085850" lvl="3" indent="0">
              <a:buClr>
                <a:srgbClr val="002060"/>
              </a:buClr>
            </a:pPr>
            <a:r>
              <a:rPr lang="en-US" b="0" dirty="0"/>
              <a:t>Email: </a:t>
            </a:r>
            <a:r>
              <a:rPr lang="en-US" b="0" dirty="0">
                <a:hlinkClick r:id="rId3"/>
              </a:rPr>
              <a:t>opf.con.site@irs.gov</a:t>
            </a:r>
            <a:endParaRPr lang="en-US" b="0" dirty="0"/>
          </a:p>
          <a:p>
            <a:pPr marL="640080">
              <a:lnSpc>
                <a:spcPct val="100000"/>
              </a:lnSpc>
            </a:pPr>
            <a:r>
              <a:rPr lang="en-US" b="0" u="sng" dirty="0"/>
              <a:t>FEHB</a:t>
            </a:r>
          </a:p>
          <a:p>
            <a:pPr marL="1143000">
              <a:lnSpc>
                <a:spcPct val="100000"/>
              </a:lnSpc>
            </a:pPr>
            <a:r>
              <a:rPr lang="en-US" b="0" dirty="0"/>
              <a:t>Benefits Unit</a:t>
            </a:r>
          </a:p>
          <a:p>
            <a:pPr marL="1085850" lvl="3" indent="0">
              <a:buClr>
                <a:srgbClr val="002060"/>
              </a:buClr>
            </a:pPr>
            <a:r>
              <a:rPr lang="en-US" b="0" dirty="0"/>
              <a:t>Fax:  855-816-9805</a:t>
            </a:r>
          </a:p>
          <a:p>
            <a:pPr marL="1085850" lvl="3" indent="0">
              <a:buClr>
                <a:srgbClr val="002060"/>
              </a:buClr>
            </a:pPr>
            <a:r>
              <a:rPr lang="en-US" b="0" dirty="0"/>
              <a:t>Email: </a:t>
            </a:r>
            <a:r>
              <a:rPr lang="en-US" b="0" dirty="0">
                <a:hlinkClick r:id="rId4"/>
              </a:rPr>
              <a:t>ogden.benefits.section@irs.gov</a:t>
            </a:r>
            <a:r>
              <a:rPr lang="en-US" b="0" dirty="0"/>
              <a:t> </a:t>
            </a:r>
          </a:p>
        </p:txBody>
      </p:sp>
      <p:sp>
        <p:nvSpPr>
          <p:cNvPr id="4" name="Slide Number Placeholder 3">
            <a:extLst>
              <a:ext uri="{FF2B5EF4-FFF2-40B4-BE49-F238E27FC236}">
                <a16:creationId xmlns:a16="http://schemas.microsoft.com/office/drawing/2014/main" id="{B727B820-D07C-4343-607D-F48AEB3C51EA}"/>
              </a:ext>
            </a:extLst>
          </p:cNvPr>
          <p:cNvSpPr>
            <a:spLocks noGrp="1"/>
          </p:cNvSpPr>
          <p:nvPr>
            <p:ph type="sldNum" sz="quarter" idx="23"/>
          </p:nvPr>
        </p:nvSpPr>
        <p:spPr/>
        <p:txBody>
          <a:bodyPr/>
          <a:lstStyle/>
          <a:p>
            <a:fld id="{781057C3-FDA3-B146-AA6C-F3C04E67C803}" type="slidenum">
              <a:rPr lang="en-US" b="0" smtClean="0"/>
              <a:pPr/>
              <a:t>60</a:t>
            </a:fld>
            <a:endParaRPr lang="en-US" b="0" dirty="0"/>
          </a:p>
        </p:txBody>
      </p:sp>
    </p:spTree>
    <p:extLst>
      <p:ext uri="{BB962C8B-B14F-4D97-AF65-F5344CB8AC3E}">
        <p14:creationId xmlns:p14="http://schemas.microsoft.com/office/powerpoint/2010/main" val="31734880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8A09F-FA0C-51DC-2120-B0F6F02EBB7B}"/>
              </a:ext>
            </a:extLst>
          </p:cNvPr>
          <p:cNvSpPr>
            <a:spLocks noGrp="1"/>
          </p:cNvSpPr>
          <p:nvPr>
            <p:ph type="title"/>
          </p:nvPr>
        </p:nvSpPr>
        <p:spPr/>
        <p:txBody>
          <a:bodyPr/>
          <a:lstStyle/>
          <a:p>
            <a:r>
              <a:rPr lang="en-US" dirty="0"/>
              <a:t>Prior Service</a:t>
            </a:r>
          </a:p>
        </p:txBody>
      </p:sp>
      <p:sp>
        <p:nvSpPr>
          <p:cNvPr id="3" name="Text Placeholder 2">
            <a:extLst>
              <a:ext uri="{FF2B5EF4-FFF2-40B4-BE49-F238E27FC236}">
                <a16:creationId xmlns:a16="http://schemas.microsoft.com/office/drawing/2014/main" id="{A0D76FBC-5B0E-8F67-7309-FC7FF6701BC6}"/>
              </a:ext>
            </a:extLst>
          </p:cNvPr>
          <p:cNvSpPr>
            <a:spLocks noGrp="1"/>
          </p:cNvSpPr>
          <p:nvPr>
            <p:ph type="body" sz="quarter" idx="24"/>
          </p:nvPr>
        </p:nvSpPr>
        <p:spPr>
          <a:xfrm>
            <a:off x="1295400" y="1749203"/>
            <a:ext cx="6703088" cy="2702217"/>
          </a:xfrm>
        </p:spPr>
        <p:txBody>
          <a:bodyPr/>
          <a:lstStyle/>
          <a:p>
            <a:pPr marL="285750" indent="-285750">
              <a:buFont typeface="Wingdings" panose="05000000000000000000" pitchFamily="2" charset="2"/>
              <a:buChar char="Ø"/>
            </a:pPr>
            <a:r>
              <a:rPr lang="en-US" b="0" dirty="0"/>
              <a:t>Prior Active-Duty Military Service:  Go to </a:t>
            </a:r>
            <a:r>
              <a:rPr lang="en-US" b="0" dirty="0">
                <a:solidFill>
                  <a:srgbClr val="007DB3"/>
                </a:solidFill>
                <a:hlinkClick r:id="rId3">
                  <a:extLst>
                    <a:ext uri="{A12FA001-AC4F-418D-AE19-62706E023703}">
                      <ahyp:hlinkClr xmlns:ahyp="http://schemas.microsoft.com/office/drawing/2018/hyperlinkcolor" val="tx"/>
                    </a:ext>
                  </a:extLst>
                </a:hlinkClick>
              </a:rPr>
              <a:t>www.opm.gov</a:t>
            </a:r>
            <a:r>
              <a:rPr lang="en-US" b="0" dirty="0">
                <a:solidFill>
                  <a:srgbClr val="00B0F0"/>
                </a:solidFill>
              </a:rPr>
              <a:t> </a:t>
            </a:r>
            <a:r>
              <a:rPr lang="en-US" b="0" dirty="0"/>
              <a:t>and fill out the form RI-20-97.</a:t>
            </a:r>
          </a:p>
          <a:p>
            <a:pPr marL="400050" lvl="1">
              <a:spcAft>
                <a:spcPts val="2400"/>
              </a:spcAft>
              <a:buClrTx/>
            </a:pPr>
            <a:r>
              <a:rPr lang="en-US" b="0" dirty="0">
                <a:solidFill>
                  <a:srgbClr val="007DB3"/>
                </a:solidFill>
                <a:hlinkClick r:id="rId4">
                  <a:extLst>
                    <a:ext uri="{A12FA001-AC4F-418D-AE19-62706E023703}">
                      <ahyp:hlinkClr xmlns:ahyp="http://schemas.microsoft.com/office/drawing/2018/hyperlinkcolor" val="tx"/>
                    </a:ext>
                  </a:extLst>
                </a:hlinkClick>
              </a:rPr>
              <a:t>https://www.opm.gov/forms/pdf_fill/ri20-97.pdf</a:t>
            </a:r>
            <a:endParaRPr lang="en-US" b="0" dirty="0">
              <a:solidFill>
                <a:srgbClr val="007DB3"/>
              </a:solidFill>
            </a:endParaRPr>
          </a:p>
          <a:p>
            <a:pPr marL="285750" indent="-285750">
              <a:buFont typeface="Wingdings" panose="05000000000000000000" pitchFamily="2" charset="2"/>
              <a:buChar char="Ø"/>
            </a:pPr>
            <a:r>
              <a:rPr lang="en-US" b="0" dirty="0"/>
              <a:t>Prior Federal Civilian Service – If you have prior federal service but are NOT a transfer, please allow up to 120 days for your records to be updated (SCD/Leave Category).</a:t>
            </a:r>
          </a:p>
        </p:txBody>
      </p:sp>
      <p:sp>
        <p:nvSpPr>
          <p:cNvPr id="4" name="Slide Number Placeholder 3">
            <a:extLst>
              <a:ext uri="{FF2B5EF4-FFF2-40B4-BE49-F238E27FC236}">
                <a16:creationId xmlns:a16="http://schemas.microsoft.com/office/drawing/2014/main" id="{362C423B-15F6-40E1-4A8B-67C0EF629F71}"/>
              </a:ext>
            </a:extLst>
          </p:cNvPr>
          <p:cNvSpPr>
            <a:spLocks noGrp="1"/>
          </p:cNvSpPr>
          <p:nvPr>
            <p:ph type="sldNum" sz="quarter" idx="23"/>
          </p:nvPr>
        </p:nvSpPr>
        <p:spPr/>
        <p:txBody>
          <a:bodyPr/>
          <a:lstStyle/>
          <a:p>
            <a:fld id="{781057C3-FDA3-B146-AA6C-F3C04E67C803}" type="slidenum">
              <a:rPr lang="en-US" b="0" smtClean="0"/>
              <a:pPr/>
              <a:t>61</a:t>
            </a:fld>
            <a:endParaRPr lang="en-US" b="0" dirty="0"/>
          </a:p>
        </p:txBody>
      </p:sp>
    </p:spTree>
    <p:extLst>
      <p:ext uri="{BB962C8B-B14F-4D97-AF65-F5344CB8AC3E}">
        <p14:creationId xmlns:p14="http://schemas.microsoft.com/office/powerpoint/2010/main" val="30819024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69DB1-6ABF-C7AF-DD2B-160956FDC860}"/>
              </a:ext>
            </a:extLst>
          </p:cNvPr>
          <p:cNvSpPr>
            <a:spLocks noGrp="1"/>
          </p:cNvSpPr>
          <p:nvPr>
            <p:ph type="title"/>
          </p:nvPr>
        </p:nvSpPr>
        <p:spPr/>
        <p:txBody>
          <a:bodyPr/>
          <a:lstStyle/>
          <a:p>
            <a:r>
              <a:rPr lang="en-US" dirty="0"/>
              <a:t>Military Deposit Process</a:t>
            </a:r>
          </a:p>
        </p:txBody>
      </p:sp>
      <p:sp>
        <p:nvSpPr>
          <p:cNvPr id="3" name="Text Placeholder 2">
            <a:extLst>
              <a:ext uri="{FF2B5EF4-FFF2-40B4-BE49-F238E27FC236}">
                <a16:creationId xmlns:a16="http://schemas.microsoft.com/office/drawing/2014/main" id="{8A65AB49-DFE4-AC59-C328-E9700FA8116A}"/>
              </a:ext>
            </a:extLst>
          </p:cNvPr>
          <p:cNvSpPr>
            <a:spLocks noGrp="1"/>
          </p:cNvSpPr>
          <p:nvPr>
            <p:ph type="body" sz="quarter" idx="24"/>
          </p:nvPr>
        </p:nvSpPr>
        <p:spPr>
          <a:xfrm>
            <a:off x="649828" y="1275286"/>
            <a:ext cx="7861125" cy="5059362"/>
          </a:xfrm>
        </p:spPr>
        <p:txBody>
          <a:bodyPr/>
          <a:lstStyle/>
          <a:p>
            <a:pPr>
              <a:lnSpc>
                <a:spcPct val="100000"/>
              </a:lnSpc>
              <a:spcBef>
                <a:spcPts val="0"/>
              </a:spcBef>
              <a:spcAft>
                <a:spcPts val="1200"/>
              </a:spcAft>
            </a:pPr>
            <a:r>
              <a:rPr lang="en-US" sz="1600" b="0" dirty="0"/>
              <a:t>To start the process of paying your military deposit, you must first:</a:t>
            </a:r>
          </a:p>
          <a:p>
            <a:pPr marL="285750" indent="-285750">
              <a:lnSpc>
                <a:spcPct val="100000"/>
              </a:lnSpc>
              <a:spcBef>
                <a:spcPts val="0"/>
              </a:spcBef>
              <a:spcAft>
                <a:spcPts val="1200"/>
              </a:spcAft>
              <a:buClr>
                <a:srgbClr val="F68A1E"/>
              </a:buClr>
              <a:buFont typeface="Wingdings" panose="05000000000000000000" pitchFamily="2" charset="2"/>
              <a:buChar char="Ø"/>
            </a:pPr>
            <a:r>
              <a:rPr lang="en-US" sz="1600" b="0" dirty="0"/>
              <a:t>Request your Estimated Earnings During Military Service by completing Form RI 20-97 and send along with a copy of your DD214(s) directly to your applicable Branch of Service </a:t>
            </a:r>
          </a:p>
          <a:p>
            <a:pPr marL="285750" indent="-285750">
              <a:lnSpc>
                <a:spcPct val="100000"/>
              </a:lnSpc>
              <a:spcBef>
                <a:spcPts val="0"/>
              </a:spcBef>
              <a:spcAft>
                <a:spcPts val="1200"/>
              </a:spcAft>
              <a:buClr>
                <a:srgbClr val="F68A1E"/>
              </a:buClr>
              <a:buFont typeface="Wingdings" panose="05000000000000000000" pitchFamily="2" charset="2"/>
              <a:buChar char="Ø"/>
            </a:pPr>
            <a:r>
              <a:rPr lang="en-US" sz="1600" b="0" dirty="0"/>
              <a:t>When your estimate is received, access the GRB Platform upload the information and request a Military work up. You will then get your deposit amount, and comparative estimates to determine whether it is worth it to pay the deposit</a:t>
            </a:r>
          </a:p>
          <a:p>
            <a:pPr marL="285750" indent="-285750">
              <a:lnSpc>
                <a:spcPct val="100000"/>
              </a:lnSpc>
              <a:spcBef>
                <a:spcPts val="0"/>
              </a:spcBef>
              <a:spcAft>
                <a:spcPts val="1200"/>
              </a:spcAft>
              <a:buClr>
                <a:srgbClr val="F68A1E"/>
              </a:buClr>
              <a:buFont typeface="Wingdings" panose="05000000000000000000" pitchFamily="2" charset="2"/>
              <a:buChar char="Ø"/>
            </a:pPr>
            <a:r>
              <a:rPr lang="en-US" sz="1600" b="0" dirty="0"/>
              <a:t>Interest on the deposit amount begins to accrue two years from the date you are covered by FERS, so it is financially prudent to pay it at the beginning of your career rather than at the end</a:t>
            </a:r>
          </a:p>
          <a:p>
            <a:pPr marL="285750" indent="-285750">
              <a:lnSpc>
                <a:spcPct val="100000"/>
              </a:lnSpc>
              <a:spcBef>
                <a:spcPts val="0"/>
              </a:spcBef>
              <a:spcAft>
                <a:spcPts val="1200"/>
              </a:spcAft>
              <a:buClr>
                <a:srgbClr val="F68A1E"/>
              </a:buClr>
              <a:buFont typeface="Wingdings" panose="05000000000000000000" pitchFamily="2" charset="2"/>
              <a:buChar char="Ø"/>
            </a:pPr>
            <a:r>
              <a:rPr lang="en-US" sz="1600" b="0" dirty="0"/>
              <a:t>Please note this entire process may take several months, so please be sure to do this </a:t>
            </a:r>
            <a:r>
              <a:rPr lang="en-US" sz="1600" dirty="0"/>
              <a:t>well in advance of retirement </a:t>
            </a:r>
            <a:r>
              <a:rPr lang="en-US" sz="1600" b="0" dirty="0"/>
              <a:t>since the deposit </a:t>
            </a:r>
            <a:r>
              <a:rPr lang="en-US" sz="1600" dirty="0"/>
              <a:t>MUST</a:t>
            </a:r>
            <a:r>
              <a:rPr lang="en-US" sz="1600" b="0" dirty="0"/>
              <a:t> be made in full for Post 56 Military Service before credit can be given for SCD-Retirement and Annuity</a:t>
            </a:r>
          </a:p>
          <a:p>
            <a:pPr>
              <a:lnSpc>
                <a:spcPct val="100000"/>
              </a:lnSpc>
              <a:spcBef>
                <a:spcPts val="0"/>
              </a:spcBef>
              <a:spcAft>
                <a:spcPts val="1200"/>
              </a:spcAft>
            </a:pPr>
            <a:r>
              <a:rPr lang="en-US" sz="1600" b="0" dirty="0"/>
              <a:t>(For addresses to your applicable Branch of Service contact ERC at 1-866-743-5748, Option 1)</a:t>
            </a:r>
          </a:p>
        </p:txBody>
      </p:sp>
      <p:sp>
        <p:nvSpPr>
          <p:cNvPr id="4" name="Slide Number Placeholder 3">
            <a:extLst>
              <a:ext uri="{FF2B5EF4-FFF2-40B4-BE49-F238E27FC236}">
                <a16:creationId xmlns:a16="http://schemas.microsoft.com/office/drawing/2014/main" id="{15FC1AAC-AEBA-0B9C-FE2E-02DEB85D25EC}"/>
              </a:ext>
            </a:extLst>
          </p:cNvPr>
          <p:cNvSpPr>
            <a:spLocks noGrp="1"/>
          </p:cNvSpPr>
          <p:nvPr>
            <p:ph type="sldNum" sz="quarter" idx="23"/>
          </p:nvPr>
        </p:nvSpPr>
        <p:spPr/>
        <p:txBody>
          <a:bodyPr/>
          <a:lstStyle/>
          <a:p>
            <a:fld id="{781057C3-FDA3-B146-AA6C-F3C04E67C803}" type="slidenum">
              <a:rPr lang="en-US" b="0" smtClean="0"/>
              <a:pPr/>
              <a:t>62</a:t>
            </a:fld>
            <a:endParaRPr lang="en-US" b="0" dirty="0"/>
          </a:p>
        </p:txBody>
      </p:sp>
    </p:spTree>
    <p:extLst>
      <p:ext uri="{BB962C8B-B14F-4D97-AF65-F5344CB8AC3E}">
        <p14:creationId xmlns:p14="http://schemas.microsoft.com/office/powerpoint/2010/main" val="797584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86B6-22B2-54B3-556F-4DB69BB024A8}"/>
              </a:ext>
            </a:extLst>
          </p:cNvPr>
          <p:cNvSpPr>
            <a:spLocks noGrp="1"/>
          </p:cNvSpPr>
          <p:nvPr>
            <p:ph type="title"/>
          </p:nvPr>
        </p:nvSpPr>
        <p:spPr>
          <a:xfrm>
            <a:off x="2453639" y="224481"/>
            <a:ext cx="6461760" cy="579120"/>
          </a:xfrm>
        </p:spPr>
        <p:txBody>
          <a:bodyPr/>
          <a:lstStyle/>
          <a:p>
            <a:r>
              <a:rPr lang="en-US" dirty="0"/>
              <a:t>How Can You Reach Us?</a:t>
            </a:r>
          </a:p>
        </p:txBody>
      </p:sp>
      <p:sp>
        <p:nvSpPr>
          <p:cNvPr id="3" name="Text Placeholder 2">
            <a:extLst>
              <a:ext uri="{FF2B5EF4-FFF2-40B4-BE49-F238E27FC236}">
                <a16:creationId xmlns:a16="http://schemas.microsoft.com/office/drawing/2014/main" id="{A26679C0-660A-57C4-216C-05DCF7BE0A86}"/>
              </a:ext>
            </a:extLst>
          </p:cNvPr>
          <p:cNvSpPr>
            <a:spLocks noGrp="1"/>
          </p:cNvSpPr>
          <p:nvPr>
            <p:ph type="body" sz="quarter" idx="24"/>
          </p:nvPr>
        </p:nvSpPr>
        <p:spPr/>
        <p:txBody>
          <a:bodyPr/>
          <a:lstStyle/>
          <a:p>
            <a:pPr>
              <a:spcAft>
                <a:spcPts val="0"/>
              </a:spcAft>
            </a:pPr>
            <a:r>
              <a:rPr lang="en-US" altLang="en-US" b="0" dirty="0"/>
              <a:t>For Assistance call:</a:t>
            </a:r>
          </a:p>
          <a:p>
            <a:pPr>
              <a:spcAft>
                <a:spcPts val="0"/>
              </a:spcAft>
            </a:pPr>
            <a:r>
              <a:rPr lang="en-US" altLang="en-US" dirty="0"/>
              <a:t>1-866-743-5748</a:t>
            </a:r>
          </a:p>
          <a:p>
            <a:pPr>
              <a:spcAft>
                <a:spcPts val="0"/>
              </a:spcAft>
            </a:pPr>
            <a:r>
              <a:rPr lang="en-US" altLang="en-US" dirty="0"/>
              <a:t>1-800-877-8339 Federal Relay Service</a:t>
            </a:r>
          </a:p>
          <a:p>
            <a:pPr>
              <a:spcAft>
                <a:spcPts val="0"/>
              </a:spcAft>
            </a:pPr>
            <a:r>
              <a:rPr lang="en-US" altLang="en-US" b="0" u="sng" dirty="0"/>
              <a:t>Call Center Hours of Operation</a:t>
            </a:r>
            <a:endParaRPr lang="en-US" altLang="en-US" b="0" dirty="0"/>
          </a:p>
        </p:txBody>
      </p:sp>
      <p:graphicFrame>
        <p:nvGraphicFramePr>
          <p:cNvPr id="8" name="Table Placeholder 7">
            <a:extLst>
              <a:ext uri="{FF2B5EF4-FFF2-40B4-BE49-F238E27FC236}">
                <a16:creationId xmlns:a16="http://schemas.microsoft.com/office/drawing/2014/main" id="{355B464A-4E8C-5B6C-2184-1EE87251064C}"/>
              </a:ext>
            </a:extLst>
          </p:cNvPr>
          <p:cNvGraphicFramePr>
            <a:graphicFrameLocks noGrp="1"/>
          </p:cNvGraphicFramePr>
          <p:nvPr>
            <p:ph type="tbl" sz="quarter" idx="25"/>
            <p:extLst>
              <p:ext uri="{D42A27DB-BD31-4B8C-83A1-F6EECF244321}">
                <p14:modId xmlns:p14="http://schemas.microsoft.com/office/powerpoint/2010/main" val="1565127614"/>
              </p:ext>
            </p:extLst>
          </p:nvPr>
        </p:nvGraphicFramePr>
        <p:xfrm>
          <a:off x="533400" y="2816225"/>
          <a:ext cx="8077199" cy="1651000"/>
        </p:xfrm>
        <a:graphic>
          <a:graphicData uri="http://schemas.openxmlformats.org/drawingml/2006/table">
            <a:tbl>
              <a:tblPr firstRow="1" bandRow="1">
                <a:tableStyleId>{5C22544A-7EE6-4342-B048-85BDC9FD1C3A}</a:tableStyleId>
              </a:tblPr>
              <a:tblGrid>
                <a:gridCol w="1427602">
                  <a:extLst>
                    <a:ext uri="{9D8B030D-6E8A-4147-A177-3AD203B41FA5}">
                      <a16:colId xmlns:a16="http://schemas.microsoft.com/office/drawing/2014/main" val="793301880"/>
                    </a:ext>
                  </a:extLst>
                </a:gridCol>
                <a:gridCol w="1366092">
                  <a:extLst>
                    <a:ext uri="{9D8B030D-6E8A-4147-A177-3AD203B41FA5}">
                      <a16:colId xmlns:a16="http://schemas.microsoft.com/office/drawing/2014/main" val="903273304"/>
                    </a:ext>
                  </a:extLst>
                </a:gridCol>
                <a:gridCol w="1399142">
                  <a:extLst>
                    <a:ext uri="{9D8B030D-6E8A-4147-A177-3AD203B41FA5}">
                      <a16:colId xmlns:a16="http://schemas.microsoft.com/office/drawing/2014/main" val="3267305888"/>
                    </a:ext>
                  </a:extLst>
                </a:gridCol>
                <a:gridCol w="1333041">
                  <a:extLst>
                    <a:ext uri="{9D8B030D-6E8A-4147-A177-3AD203B41FA5}">
                      <a16:colId xmlns:a16="http://schemas.microsoft.com/office/drawing/2014/main" val="3168949070"/>
                    </a:ext>
                  </a:extLst>
                </a:gridCol>
                <a:gridCol w="1408323">
                  <a:extLst>
                    <a:ext uri="{9D8B030D-6E8A-4147-A177-3AD203B41FA5}">
                      <a16:colId xmlns:a16="http://schemas.microsoft.com/office/drawing/2014/main" val="2241694599"/>
                    </a:ext>
                  </a:extLst>
                </a:gridCol>
                <a:gridCol w="1142999">
                  <a:extLst>
                    <a:ext uri="{9D8B030D-6E8A-4147-A177-3AD203B41FA5}">
                      <a16:colId xmlns:a16="http://schemas.microsoft.com/office/drawing/2014/main" val="2058098612"/>
                    </a:ext>
                  </a:extLst>
                </a:gridCol>
              </a:tblGrid>
              <a:tr h="370840">
                <a:tc>
                  <a:txBody>
                    <a:bodyPr/>
                    <a:lstStyle/>
                    <a:p>
                      <a:pPr algn="ctr"/>
                      <a:r>
                        <a:rPr lang="en-US" sz="1200" dirty="0"/>
                        <a:t>Gate</a:t>
                      </a:r>
                    </a:p>
                  </a:txBody>
                  <a:tcPr/>
                </a:tc>
                <a:tc>
                  <a:txBody>
                    <a:bodyPr/>
                    <a:lstStyle/>
                    <a:p>
                      <a:pPr algn="ctr"/>
                      <a:r>
                        <a:rPr lang="en-US" sz="1200" dirty="0"/>
                        <a:t>Monday</a:t>
                      </a:r>
                    </a:p>
                  </a:txBody>
                  <a:tcPr/>
                </a:tc>
                <a:tc>
                  <a:txBody>
                    <a:bodyPr/>
                    <a:lstStyle/>
                    <a:p>
                      <a:pPr algn="ctr"/>
                      <a:r>
                        <a:rPr lang="en-US" sz="1200" dirty="0"/>
                        <a:t>Tuesday</a:t>
                      </a:r>
                    </a:p>
                  </a:txBody>
                  <a:tcPr/>
                </a:tc>
                <a:tc>
                  <a:txBody>
                    <a:bodyPr/>
                    <a:lstStyle/>
                    <a:p>
                      <a:pPr algn="ctr"/>
                      <a:r>
                        <a:rPr lang="en-US" sz="1200" dirty="0"/>
                        <a:t>Wednesday</a:t>
                      </a:r>
                    </a:p>
                  </a:txBody>
                  <a:tcPr/>
                </a:tc>
                <a:tc>
                  <a:txBody>
                    <a:bodyPr/>
                    <a:lstStyle/>
                    <a:p>
                      <a:pPr algn="ctr"/>
                      <a:r>
                        <a:rPr lang="en-US" sz="1200" dirty="0"/>
                        <a:t>Thursday</a:t>
                      </a:r>
                    </a:p>
                  </a:txBody>
                  <a:tcPr/>
                </a:tc>
                <a:tc>
                  <a:txBody>
                    <a:bodyPr/>
                    <a:lstStyle/>
                    <a:p>
                      <a:pPr algn="ctr"/>
                      <a:r>
                        <a:rPr lang="en-US" sz="1200" dirty="0"/>
                        <a:t>Friday</a:t>
                      </a:r>
                    </a:p>
                  </a:txBody>
                  <a:tcPr/>
                </a:tc>
                <a:extLst>
                  <a:ext uri="{0D108BD9-81ED-4DB2-BD59-A6C34878D82A}">
                    <a16:rowId xmlns:a16="http://schemas.microsoft.com/office/drawing/2014/main" val="80041597"/>
                  </a:ext>
                </a:extLst>
              </a:tr>
              <a:tr h="289560">
                <a:tc>
                  <a:txBody>
                    <a:bodyPr/>
                    <a:lstStyle/>
                    <a:p>
                      <a:pPr algn="ctr"/>
                      <a:r>
                        <a:rPr lang="en-US" sz="1200" dirty="0"/>
                        <a:t>Payroll &amp; Benefits Gate</a:t>
                      </a:r>
                    </a:p>
                  </a:txBody>
                  <a:tcPr/>
                </a:tc>
                <a:tc>
                  <a:txBody>
                    <a:bodyPr/>
                    <a:lstStyle/>
                    <a:p>
                      <a:pPr algn="ctr"/>
                      <a:r>
                        <a:rPr lang="en-US" sz="1200" dirty="0"/>
                        <a:t>8:00a – 6:00p (ET)</a:t>
                      </a:r>
                    </a:p>
                    <a:p>
                      <a:pPr algn="ctr"/>
                      <a:endParaRPr lang="en-US" sz="1200" dirty="0"/>
                    </a:p>
                  </a:txBody>
                  <a:tcPr/>
                </a:tc>
                <a:tc>
                  <a:txBody>
                    <a:bodyPr/>
                    <a:lstStyle/>
                    <a:p>
                      <a:pPr algn="ctr"/>
                      <a:r>
                        <a:rPr lang="en-US" sz="1200" dirty="0"/>
                        <a:t>8:00a – 6:00p (ET)</a:t>
                      </a:r>
                    </a:p>
                    <a:p>
                      <a:pPr algn="ctr"/>
                      <a:endParaRPr lang="en-US" sz="1200"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t>8:00a – 6:00p (ET)</a:t>
                      </a:r>
                    </a:p>
                    <a:p>
                      <a:pPr algn="ctr"/>
                      <a:r>
                        <a:rPr lang="en-US" sz="1200" b="1" dirty="0"/>
                        <a:t> </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8:00a – 6:00p (ET)</a:t>
                      </a:r>
                    </a:p>
                    <a:p>
                      <a:pPr algn="ctr"/>
                      <a:endParaRPr lang="en-US" sz="1200" dirty="0"/>
                    </a:p>
                  </a:txBody>
                  <a:tcPr/>
                </a:tc>
                <a:tc>
                  <a:txBody>
                    <a:bodyPr/>
                    <a:lstStyle/>
                    <a:p>
                      <a:pPr algn="ctr"/>
                      <a:r>
                        <a:rPr lang="en-US" sz="1200" b="1" dirty="0"/>
                        <a:t>CLOSED</a:t>
                      </a:r>
                    </a:p>
                  </a:txBody>
                  <a:tcPr/>
                </a:tc>
                <a:extLst>
                  <a:ext uri="{0D108BD9-81ED-4DB2-BD59-A6C34878D82A}">
                    <a16:rowId xmlns:a16="http://schemas.microsoft.com/office/drawing/2014/main" val="2594258491"/>
                  </a:ext>
                </a:extLst>
              </a:tr>
              <a:tr h="370840">
                <a:tc>
                  <a:txBody>
                    <a:bodyPr/>
                    <a:lstStyle/>
                    <a:p>
                      <a:pPr algn="ctr"/>
                      <a:r>
                        <a:rPr lang="en-US" sz="1200" dirty="0"/>
                        <a:t>Timekeeping / SETR Gate</a:t>
                      </a:r>
                    </a:p>
                  </a:txBody>
                  <a:tcPr/>
                </a:tc>
                <a:tc>
                  <a:txBody>
                    <a:bodyPr/>
                    <a:lstStyle/>
                    <a:p>
                      <a:pPr algn="ctr"/>
                      <a:r>
                        <a:rPr lang="en-US" sz="1200" dirty="0"/>
                        <a:t>8:00a – 6:00p (ET)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t>CLOSED</a:t>
                      </a:r>
                    </a:p>
                    <a:p>
                      <a:pPr algn="ctr"/>
                      <a:endParaRPr lang="en-US" sz="12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t>CLOSED</a:t>
                      </a:r>
                    </a:p>
                    <a:p>
                      <a:pPr algn="ctr"/>
                      <a:endParaRPr lang="en-US" sz="12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8:00a – 6:00p (ET)</a:t>
                      </a:r>
                    </a:p>
                    <a:p>
                      <a:pPr algn="ctr"/>
                      <a:endParaRPr lang="en-US" sz="12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8:00a – 6:00p (ET)</a:t>
                      </a:r>
                    </a:p>
                    <a:p>
                      <a:pPr algn="ctr"/>
                      <a:endParaRPr lang="en-US" sz="1200" dirty="0"/>
                    </a:p>
                  </a:txBody>
                  <a:tcPr/>
                </a:tc>
                <a:extLst>
                  <a:ext uri="{0D108BD9-81ED-4DB2-BD59-A6C34878D82A}">
                    <a16:rowId xmlns:a16="http://schemas.microsoft.com/office/drawing/2014/main" val="209076400"/>
                  </a:ext>
                </a:extLst>
              </a:tr>
            </a:tbl>
          </a:graphicData>
        </a:graphic>
      </p:graphicFrame>
      <p:sp>
        <p:nvSpPr>
          <p:cNvPr id="5" name="Text Placeholder 4">
            <a:extLst>
              <a:ext uri="{FF2B5EF4-FFF2-40B4-BE49-F238E27FC236}">
                <a16:creationId xmlns:a16="http://schemas.microsoft.com/office/drawing/2014/main" id="{87F62FAC-804D-2739-D9F4-D87679DC8E7C}"/>
              </a:ext>
            </a:extLst>
          </p:cNvPr>
          <p:cNvSpPr>
            <a:spLocks noGrp="1"/>
          </p:cNvSpPr>
          <p:nvPr>
            <p:ph type="body" sz="quarter" idx="26"/>
          </p:nvPr>
        </p:nvSpPr>
        <p:spPr/>
        <p:txBody>
          <a:bodyPr/>
          <a:lstStyle/>
          <a:p>
            <a:pPr>
              <a:spcAft>
                <a:spcPts val="0"/>
              </a:spcAft>
            </a:pPr>
            <a:r>
              <a:rPr lang="en-US" altLang="en-US" b="0" dirty="0"/>
              <a:t>On-line at:</a:t>
            </a:r>
          </a:p>
          <a:p>
            <a:pPr>
              <a:spcAft>
                <a:spcPts val="0"/>
              </a:spcAft>
            </a:pPr>
            <a:r>
              <a:rPr lang="en-US" altLang="en-US" sz="1800" dirty="0"/>
              <a:t>IRS Service Central </a:t>
            </a:r>
          </a:p>
          <a:p>
            <a:pPr>
              <a:spcAft>
                <a:spcPts val="0"/>
              </a:spcAft>
            </a:pPr>
            <a:r>
              <a:rPr lang="en-US" sz="2000" dirty="0">
                <a:hlinkClick r:id="rId3"/>
              </a:rPr>
              <a:t>Employee Center Pro Homepage - Employee Center (irs.gov)</a:t>
            </a:r>
            <a:endParaRPr lang="en-US" altLang="en-US" sz="1800" b="0" dirty="0"/>
          </a:p>
        </p:txBody>
      </p:sp>
      <p:sp>
        <p:nvSpPr>
          <p:cNvPr id="6" name="Slide Number Placeholder 5">
            <a:extLst>
              <a:ext uri="{FF2B5EF4-FFF2-40B4-BE49-F238E27FC236}">
                <a16:creationId xmlns:a16="http://schemas.microsoft.com/office/drawing/2014/main" id="{A0E23FDA-3E01-FB0A-444F-9FDFBA6EF019}"/>
              </a:ext>
            </a:extLst>
          </p:cNvPr>
          <p:cNvSpPr>
            <a:spLocks noGrp="1"/>
          </p:cNvSpPr>
          <p:nvPr>
            <p:ph type="sldNum" sz="quarter" idx="23"/>
          </p:nvPr>
        </p:nvSpPr>
        <p:spPr/>
        <p:txBody>
          <a:bodyPr/>
          <a:lstStyle/>
          <a:p>
            <a:fld id="{781057C3-FDA3-B146-AA6C-F3C04E67C803}" type="slidenum">
              <a:rPr lang="en-US" b="0" smtClean="0"/>
              <a:pPr/>
              <a:t>63</a:t>
            </a:fld>
            <a:endParaRPr lang="en-US" b="0" dirty="0"/>
          </a:p>
        </p:txBody>
      </p:sp>
    </p:spTree>
    <p:extLst>
      <p:ext uri="{BB962C8B-B14F-4D97-AF65-F5344CB8AC3E}">
        <p14:creationId xmlns:p14="http://schemas.microsoft.com/office/powerpoint/2010/main" val="20196557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0C2F3-313A-EC0A-05E7-5FEB5C3AFE28}"/>
              </a:ext>
            </a:extLst>
          </p:cNvPr>
          <p:cNvSpPr>
            <a:spLocks noGrp="1"/>
          </p:cNvSpPr>
          <p:nvPr>
            <p:ph type="title"/>
          </p:nvPr>
        </p:nvSpPr>
        <p:spPr/>
        <p:txBody>
          <a:bodyPr/>
          <a:lstStyle/>
          <a:p>
            <a:r>
              <a:rPr lang="en-US" dirty="0"/>
              <a:t>How Can you Reach Us?</a:t>
            </a:r>
          </a:p>
        </p:txBody>
      </p:sp>
      <p:pic>
        <p:nvPicPr>
          <p:cNvPr id="7" name="Picture Placeholder 6">
            <a:extLst>
              <a:ext uri="{FF2B5EF4-FFF2-40B4-BE49-F238E27FC236}">
                <a16:creationId xmlns:a16="http://schemas.microsoft.com/office/drawing/2014/main" id="{CD4C592E-480F-9C31-8313-F43847107564}"/>
              </a:ext>
            </a:extLst>
          </p:cNvPr>
          <p:cNvPicPr>
            <a:picLocks noGrp="1" noChangeAspect="1"/>
          </p:cNvPicPr>
          <p:nvPr>
            <p:ph type="pic" sz="quarter" idx="24"/>
          </p:nvPr>
        </p:nvPicPr>
        <p:blipFill rotWithShape="1">
          <a:blip r:embed="rId3"/>
          <a:srcRect t="8978" b="8978"/>
          <a:stretch/>
        </p:blipFill>
        <p:spPr>
          <a:xfrm>
            <a:off x="293298" y="1643592"/>
            <a:ext cx="8622102" cy="4310662"/>
          </a:xfrm>
        </p:spPr>
      </p:pic>
      <p:sp>
        <p:nvSpPr>
          <p:cNvPr id="5" name="Slide Number Placeholder 4">
            <a:extLst>
              <a:ext uri="{FF2B5EF4-FFF2-40B4-BE49-F238E27FC236}">
                <a16:creationId xmlns:a16="http://schemas.microsoft.com/office/drawing/2014/main" id="{4248D38E-66F3-D0E4-719B-06A1266651B2}"/>
              </a:ext>
            </a:extLst>
          </p:cNvPr>
          <p:cNvSpPr>
            <a:spLocks noGrp="1"/>
          </p:cNvSpPr>
          <p:nvPr>
            <p:ph type="sldNum" sz="quarter" idx="23"/>
          </p:nvPr>
        </p:nvSpPr>
        <p:spPr/>
        <p:txBody>
          <a:bodyPr/>
          <a:lstStyle/>
          <a:p>
            <a:fld id="{781057C3-FDA3-B146-AA6C-F3C04E67C803}" type="slidenum">
              <a:rPr lang="en-US" smtClean="0"/>
              <a:pPr/>
              <a:t>64</a:t>
            </a:fld>
            <a:endParaRPr lang="en-US" dirty="0"/>
          </a:p>
        </p:txBody>
      </p:sp>
    </p:spTree>
    <p:extLst>
      <p:ext uri="{BB962C8B-B14F-4D97-AF65-F5344CB8AC3E}">
        <p14:creationId xmlns:p14="http://schemas.microsoft.com/office/powerpoint/2010/main" val="21428957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D69B-1710-232A-77CD-CA235FAC5C01}"/>
              </a:ext>
            </a:extLst>
          </p:cNvPr>
          <p:cNvSpPr>
            <a:spLocks noGrp="1"/>
          </p:cNvSpPr>
          <p:nvPr>
            <p:ph type="title"/>
          </p:nvPr>
        </p:nvSpPr>
        <p:spPr/>
        <p:txBody>
          <a:bodyPr/>
          <a:lstStyle/>
          <a:p>
            <a:r>
              <a:rPr lang="en-US" dirty="0"/>
              <a:t>ERC Chatbot with Live Agent Chat</a:t>
            </a:r>
          </a:p>
        </p:txBody>
      </p:sp>
      <p:sp>
        <p:nvSpPr>
          <p:cNvPr id="5" name="Slide Number Placeholder 4">
            <a:extLst>
              <a:ext uri="{FF2B5EF4-FFF2-40B4-BE49-F238E27FC236}">
                <a16:creationId xmlns:a16="http://schemas.microsoft.com/office/drawing/2014/main" id="{33A8A79D-213F-92DE-7FEC-8D8DF63F61AE}"/>
              </a:ext>
            </a:extLst>
          </p:cNvPr>
          <p:cNvSpPr>
            <a:spLocks noGrp="1"/>
          </p:cNvSpPr>
          <p:nvPr>
            <p:ph type="sldNum" sz="quarter" idx="23"/>
          </p:nvPr>
        </p:nvSpPr>
        <p:spPr/>
        <p:txBody>
          <a:bodyPr/>
          <a:lstStyle/>
          <a:p>
            <a:fld id="{781057C3-FDA3-B146-AA6C-F3C04E67C803}" type="slidenum">
              <a:rPr lang="en-US" smtClean="0"/>
              <a:pPr/>
              <a:t>65</a:t>
            </a:fld>
            <a:endParaRPr lang="en-US" dirty="0"/>
          </a:p>
        </p:txBody>
      </p:sp>
      <p:pic>
        <p:nvPicPr>
          <p:cNvPr id="11" name="Picture 10">
            <a:extLst>
              <a:ext uri="{FF2B5EF4-FFF2-40B4-BE49-F238E27FC236}">
                <a16:creationId xmlns:a16="http://schemas.microsoft.com/office/drawing/2014/main" id="{5116726B-4037-F54D-AD8B-B6A269B079C0}"/>
              </a:ext>
            </a:extLst>
          </p:cNvPr>
          <p:cNvPicPr>
            <a:picLocks noChangeAspect="1"/>
          </p:cNvPicPr>
          <p:nvPr/>
        </p:nvPicPr>
        <p:blipFill>
          <a:blip r:embed="rId3"/>
          <a:stretch>
            <a:fillRect/>
          </a:stretch>
        </p:blipFill>
        <p:spPr>
          <a:xfrm>
            <a:off x="380082" y="1369120"/>
            <a:ext cx="8383836" cy="5047332"/>
          </a:xfrm>
          <a:prstGeom prst="rect">
            <a:avLst/>
          </a:prstGeom>
        </p:spPr>
      </p:pic>
    </p:spTree>
    <p:extLst>
      <p:ext uri="{BB962C8B-B14F-4D97-AF65-F5344CB8AC3E}">
        <p14:creationId xmlns:p14="http://schemas.microsoft.com/office/powerpoint/2010/main" val="2242277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1D505-2477-8B25-2202-723BC67BDFDE}"/>
              </a:ext>
            </a:extLst>
          </p:cNvPr>
          <p:cNvSpPr>
            <a:spLocks noGrp="1"/>
          </p:cNvSpPr>
          <p:nvPr>
            <p:ph type="title"/>
          </p:nvPr>
        </p:nvSpPr>
        <p:spPr/>
        <p:txBody>
          <a:bodyPr/>
          <a:lstStyle/>
          <a:p>
            <a:r>
              <a:rPr lang="en-US" dirty="0"/>
              <a:t>ERC Chatbot with Live Agent Chat</a:t>
            </a:r>
          </a:p>
        </p:txBody>
      </p:sp>
      <p:sp>
        <p:nvSpPr>
          <p:cNvPr id="5" name="Slide Number Placeholder 4">
            <a:extLst>
              <a:ext uri="{FF2B5EF4-FFF2-40B4-BE49-F238E27FC236}">
                <a16:creationId xmlns:a16="http://schemas.microsoft.com/office/drawing/2014/main" id="{B0DD1FE9-DC90-B9A3-2CAC-FFD0EA09C76B}"/>
              </a:ext>
            </a:extLst>
          </p:cNvPr>
          <p:cNvSpPr>
            <a:spLocks noGrp="1"/>
          </p:cNvSpPr>
          <p:nvPr>
            <p:ph type="sldNum" sz="quarter" idx="23"/>
          </p:nvPr>
        </p:nvSpPr>
        <p:spPr/>
        <p:txBody>
          <a:bodyPr/>
          <a:lstStyle/>
          <a:p>
            <a:fld id="{781057C3-FDA3-B146-AA6C-F3C04E67C803}" type="slidenum">
              <a:rPr lang="en-US" smtClean="0"/>
              <a:pPr/>
              <a:t>66</a:t>
            </a:fld>
            <a:endParaRPr lang="en-US" dirty="0"/>
          </a:p>
        </p:txBody>
      </p:sp>
      <p:pic>
        <p:nvPicPr>
          <p:cNvPr id="11" name="Picture 10">
            <a:extLst>
              <a:ext uri="{FF2B5EF4-FFF2-40B4-BE49-F238E27FC236}">
                <a16:creationId xmlns:a16="http://schemas.microsoft.com/office/drawing/2014/main" id="{72FAA4D7-851E-93CA-80E8-819133F94D86}"/>
              </a:ext>
            </a:extLst>
          </p:cNvPr>
          <p:cNvPicPr>
            <a:picLocks noChangeAspect="1"/>
          </p:cNvPicPr>
          <p:nvPr/>
        </p:nvPicPr>
        <p:blipFill>
          <a:blip r:embed="rId3"/>
          <a:stretch>
            <a:fillRect/>
          </a:stretch>
        </p:blipFill>
        <p:spPr>
          <a:xfrm>
            <a:off x="245287" y="1038018"/>
            <a:ext cx="8616774" cy="4781963"/>
          </a:xfrm>
          <a:prstGeom prst="rect">
            <a:avLst/>
          </a:prstGeom>
        </p:spPr>
      </p:pic>
    </p:spTree>
    <p:extLst>
      <p:ext uri="{BB962C8B-B14F-4D97-AF65-F5344CB8AC3E}">
        <p14:creationId xmlns:p14="http://schemas.microsoft.com/office/powerpoint/2010/main" val="33371091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C7A14-3E54-4F3F-1F34-353DF7F02718}"/>
              </a:ext>
            </a:extLst>
          </p:cNvPr>
          <p:cNvSpPr>
            <a:spLocks noGrp="1"/>
          </p:cNvSpPr>
          <p:nvPr>
            <p:ph type="title"/>
          </p:nvPr>
        </p:nvSpPr>
        <p:spPr/>
        <p:txBody>
          <a:bodyPr/>
          <a:lstStyle/>
          <a:p>
            <a:r>
              <a:rPr lang="en-US" dirty="0"/>
              <a:t>Resources </a:t>
            </a:r>
            <a:r>
              <a:rPr lang="en-US" sz="800" dirty="0">
                <a:solidFill>
                  <a:srgbClr val="FFC000"/>
                </a:solidFill>
              </a:rPr>
              <a:t>2</a:t>
            </a:r>
          </a:p>
        </p:txBody>
      </p:sp>
      <p:sp>
        <p:nvSpPr>
          <p:cNvPr id="3" name="Text Placeholder 2">
            <a:extLst>
              <a:ext uri="{FF2B5EF4-FFF2-40B4-BE49-F238E27FC236}">
                <a16:creationId xmlns:a16="http://schemas.microsoft.com/office/drawing/2014/main" id="{E1021763-4539-CEA7-EFA3-53B5DDA9F167}"/>
              </a:ext>
            </a:extLst>
          </p:cNvPr>
          <p:cNvSpPr>
            <a:spLocks noGrp="1"/>
          </p:cNvSpPr>
          <p:nvPr>
            <p:ph type="body" sz="quarter" idx="24"/>
          </p:nvPr>
        </p:nvSpPr>
        <p:spPr>
          <a:xfrm>
            <a:off x="911082" y="1365721"/>
            <a:ext cx="8004317" cy="5059362"/>
          </a:xfrm>
        </p:spPr>
        <p:txBody>
          <a:bodyPr/>
          <a:lstStyle/>
          <a:p>
            <a:pPr marL="285750" indent="-285750">
              <a:lnSpc>
                <a:spcPct val="100000"/>
              </a:lnSpc>
              <a:spcBef>
                <a:spcPts val="0"/>
              </a:spcBef>
              <a:spcAft>
                <a:spcPts val="2200"/>
              </a:spcAft>
              <a:buClr>
                <a:srgbClr val="F68A1E"/>
              </a:buClr>
              <a:buFont typeface="Wingdings" panose="05000000000000000000" pitchFamily="2" charset="2"/>
              <a:buChar char="Ø"/>
            </a:pPr>
            <a:r>
              <a:rPr lang="en-US" b="0" dirty="0"/>
              <a:t>GRB Platform - </a:t>
            </a:r>
            <a:r>
              <a:rPr lang="en-US" b="0" u="sng" dirty="0">
                <a:solidFill>
                  <a:srgbClr val="007DB3"/>
                </a:solidFill>
                <a:hlinkClick r:id="rId3">
                  <a:extLst>
                    <a:ext uri="{A12FA001-AC4F-418D-AE19-62706E023703}">
                      <ahyp:hlinkClr xmlns:ahyp="http://schemas.microsoft.com/office/drawing/2018/hyperlinkcolor" val="tx"/>
                    </a:ext>
                  </a:extLst>
                </a:hlinkClick>
              </a:rPr>
              <a:t>https://platform.grbinc.com</a:t>
            </a:r>
            <a:r>
              <a:rPr lang="en-US" b="0" u="sng" dirty="0">
                <a:solidFill>
                  <a:srgbClr val="00B0F0"/>
                </a:solidFill>
              </a:rPr>
              <a:t> </a:t>
            </a:r>
            <a:endParaRPr lang="en-US" b="0" dirty="0"/>
          </a:p>
          <a:p>
            <a:pPr marL="285750" indent="-285750">
              <a:lnSpc>
                <a:spcPct val="100000"/>
              </a:lnSpc>
              <a:spcBef>
                <a:spcPts val="0"/>
              </a:spcBef>
              <a:spcAft>
                <a:spcPts val="2200"/>
              </a:spcAft>
              <a:buClr>
                <a:srgbClr val="F68A1E"/>
              </a:buClr>
              <a:buFont typeface="Wingdings" panose="05000000000000000000" pitchFamily="2" charset="2"/>
              <a:buChar char="Ø"/>
            </a:pPr>
            <a:r>
              <a:rPr lang="en-US" b="0" dirty="0"/>
              <a:t>Employee Resource Center (ERC) -1-866-743-5748, Option 1 </a:t>
            </a:r>
            <a:endParaRPr lang="en-US" altLang="en-US" b="0" dirty="0"/>
          </a:p>
          <a:p>
            <a:pPr marL="285750" lvl="2" indent="-285750">
              <a:lnSpc>
                <a:spcPct val="100000"/>
              </a:lnSpc>
              <a:spcBef>
                <a:spcPts val="0"/>
              </a:spcBef>
              <a:spcAft>
                <a:spcPts val="2200"/>
              </a:spcAft>
              <a:buClr>
                <a:srgbClr val="F68A1E"/>
              </a:buClr>
              <a:buFont typeface="Wingdings" panose="05000000000000000000" pitchFamily="2" charset="2"/>
              <a:buChar char="Ø"/>
            </a:pPr>
            <a:r>
              <a:rPr lang="en-US" altLang="en-US" b="0" dirty="0"/>
              <a:t>Office of Personnel Management (OPM) - </a:t>
            </a:r>
            <a:r>
              <a:rPr lang="en-US" altLang="en-US" b="0" dirty="0">
                <a:solidFill>
                  <a:srgbClr val="007DB3"/>
                </a:solidFill>
                <a:hlinkClick r:id="rId4">
                  <a:extLst>
                    <a:ext uri="{A12FA001-AC4F-418D-AE19-62706E023703}">
                      <ahyp:hlinkClr xmlns:ahyp="http://schemas.microsoft.com/office/drawing/2018/hyperlinkcolor" val="tx"/>
                    </a:ext>
                  </a:extLst>
                </a:hlinkClick>
              </a:rPr>
              <a:t>www.opm.gov</a:t>
            </a:r>
            <a:endParaRPr lang="en-US" altLang="en-US" b="0" dirty="0">
              <a:solidFill>
                <a:srgbClr val="007DB3"/>
              </a:solidFill>
            </a:endParaRPr>
          </a:p>
          <a:p>
            <a:pPr marL="285750" lvl="2" indent="-285750">
              <a:lnSpc>
                <a:spcPct val="100000"/>
              </a:lnSpc>
              <a:spcBef>
                <a:spcPts val="0"/>
              </a:spcBef>
              <a:spcAft>
                <a:spcPts val="2200"/>
              </a:spcAft>
              <a:buClr>
                <a:srgbClr val="F68A1E"/>
              </a:buClr>
              <a:buFont typeface="Wingdings" panose="05000000000000000000" pitchFamily="2" charset="2"/>
              <a:buChar char="Ø"/>
            </a:pPr>
            <a:r>
              <a:rPr lang="en-US" altLang="en-US" b="0" dirty="0"/>
              <a:t>Thrift Savings Plan – </a:t>
            </a:r>
            <a:r>
              <a:rPr lang="en-US" altLang="en-US" b="0" dirty="0">
                <a:solidFill>
                  <a:srgbClr val="007DB3"/>
                </a:solidFill>
                <a:hlinkClick r:id="rId5">
                  <a:extLst>
                    <a:ext uri="{A12FA001-AC4F-418D-AE19-62706E023703}">
                      <ahyp:hlinkClr xmlns:ahyp="http://schemas.microsoft.com/office/drawing/2018/hyperlinkcolor" val="tx"/>
                    </a:ext>
                  </a:extLst>
                </a:hlinkClick>
              </a:rPr>
              <a:t>www.tsp.gov</a:t>
            </a:r>
            <a:endParaRPr lang="en-US" altLang="en-US" b="0" dirty="0"/>
          </a:p>
          <a:p>
            <a:pPr marL="285750" lvl="2" indent="-285750">
              <a:lnSpc>
                <a:spcPct val="100000"/>
              </a:lnSpc>
              <a:spcBef>
                <a:spcPts val="0"/>
              </a:spcBef>
              <a:spcAft>
                <a:spcPts val="2200"/>
              </a:spcAft>
              <a:buClr>
                <a:srgbClr val="F68A1E"/>
              </a:buClr>
              <a:buFont typeface="Wingdings" panose="05000000000000000000" pitchFamily="2" charset="2"/>
              <a:buChar char="Ø"/>
            </a:pPr>
            <a:r>
              <a:rPr lang="en-US" altLang="en-US" b="0" dirty="0"/>
              <a:t>Social Security – </a:t>
            </a:r>
            <a:r>
              <a:rPr lang="en-US" altLang="en-US" b="0" dirty="0">
                <a:solidFill>
                  <a:srgbClr val="007DB3"/>
                </a:solidFill>
                <a:hlinkClick r:id="rId6">
                  <a:extLst>
                    <a:ext uri="{A12FA001-AC4F-418D-AE19-62706E023703}">
                      <ahyp:hlinkClr xmlns:ahyp="http://schemas.microsoft.com/office/drawing/2018/hyperlinkcolor" val="tx"/>
                    </a:ext>
                  </a:extLst>
                </a:hlinkClick>
              </a:rPr>
              <a:t>www.ssa.gov</a:t>
            </a:r>
            <a:endParaRPr lang="en-US" altLang="en-US" b="0" dirty="0">
              <a:solidFill>
                <a:srgbClr val="007DB3"/>
              </a:solidFill>
            </a:endParaRPr>
          </a:p>
          <a:p>
            <a:pPr marL="285750" lvl="2" indent="-285750">
              <a:lnSpc>
                <a:spcPct val="100000"/>
              </a:lnSpc>
              <a:spcBef>
                <a:spcPts val="0"/>
              </a:spcBef>
              <a:spcAft>
                <a:spcPts val="2200"/>
              </a:spcAft>
              <a:buClr>
                <a:srgbClr val="F68A1E"/>
              </a:buClr>
              <a:buFont typeface="Wingdings" panose="05000000000000000000" pitchFamily="2" charset="2"/>
              <a:buChar char="Ø"/>
            </a:pPr>
            <a:r>
              <a:rPr lang="en-US" altLang="en-US" b="0" dirty="0"/>
              <a:t>Flexible Spending Account (FSA) – </a:t>
            </a:r>
            <a:r>
              <a:rPr lang="en-US" altLang="en-US" b="0" dirty="0">
                <a:solidFill>
                  <a:srgbClr val="007DB3"/>
                </a:solidFill>
                <a:hlinkClick r:id="rId7">
                  <a:extLst>
                    <a:ext uri="{A12FA001-AC4F-418D-AE19-62706E023703}">
                      <ahyp:hlinkClr xmlns:ahyp="http://schemas.microsoft.com/office/drawing/2018/hyperlinkcolor" val="tx"/>
                    </a:ext>
                  </a:extLst>
                </a:hlinkClick>
              </a:rPr>
              <a:t>www.fsafeds.com</a:t>
            </a:r>
            <a:endParaRPr lang="en-US" altLang="en-US" b="0" dirty="0"/>
          </a:p>
          <a:p>
            <a:pPr marL="285750" lvl="2" indent="-285750">
              <a:lnSpc>
                <a:spcPct val="100000"/>
              </a:lnSpc>
              <a:spcBef>
                <a:spcPts val="0"/>
              </a:spcBef>
              <a:spcAft>
                <a:spcPts val="2200"/>
              </a:spcAft>
              <a:buClr>
                <a:srgbClr val="F68A1E"/>
              </a:buClr>
              <a:buFont typeface="Wingdings" panose="05000000000000000000" pitchFamily="2" charset="2"/>
              <a:buChar char="Ø"/>
            </a:pPr>
            <a:r>
              <a:rPr lang="en-US" altLang="en-US" b="0" dirty="0"/>
              <a:t>Dental and Vision via the Federal Employees Dental and Vision Insurance Program (FEDVIP) - </a:t>
            </a:r>
            <a:r>
              <a:rPr lang="en-US" altLang="en-US" b="0" dirty="0">
                <a:solidFill>
                  <a:srgbClr val="007DB3"/>
                </a:solidFill>
                <a:hlinkClick r:id="rId8">
                  <a:extLst>
                    <a:ext uri="{A12FA001-AC4F-418D-AE19-62706E023703}">
                      <ahyp:hlinkClr xmlns:ahyp="http://schemas.microsoft.com/office/drawing/2018/hyperlinkcolor" val="tx"/>
                    </a:ext>
                  </a:extLst>
                </a:hlinkClick>
              </a:rPr>
              <a:t>www.benefeds.com</a:t>
            </a:r>
            <a:endParaRPr lang="en-US" altLang="en-US" b="0" dirty="0">
              <a:solidFill>
                <a:srgbClr val="00B0F0"/>
              </a:solidFill>
            </a:endParaRPr>
          </a:p>
        </p:txBody>
      </p:sp>
      <p:sp>
        <p:nvSpPr>
          <p:cNvPr id="4" name="Slide Number Placeholder 3">
            <a:extLst>
              <a:ext uri="{FF2B5EF4-FFF2-40B4-BE49-F238E27FC236}">
                <a16:creationId xmlns:a16="http://schemas.microsoft.com/office/drawing/2014/main" id="{5B32AA76-611A-61C3-EE2C-0B7A9419A39A}"/>
              </a:ext>
            </a:extLst>
          </p:cNvPr>
          <p:cNvSpPr>
            <a:spLocks noGrp="1"/>
          </p:cNvSpPr>
          <p:nvPr>
            <p:ph type="sldNum" sz="quarter" idx="23"/>
          </p:nvPr>
        </p:nvSpPr>
        <p:spPr/>
        <p:txBody>
          <a:bodyPr/>
          <a:lstStyle/>
          <a:p>
            <a:fld id="{781057C3-FDA3-B146-AA6C-F3C04E67C803}" type="slidenum">
              <a:rPr lang="en-US" b="0" smtClean="0"/>
              <a:pPr/>
              <a:t>67</a:t>
            </a:fld>
            <a:endParaRPr lang="en-US" b="0" dirty="0"/>
          </a:p>
        </p:txBody>
      </p:sp>
    </p:spTree>
    <p:extLst>
      <p:ext uri="{BB962C8B-B14F-4D97-AF65-F5344CB8AC3E}">
        <p14:creationId xmlns:p14="http://schemas.microsoft.com/office/powerpoint/2010/main" val="18156664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BBADDB-057E-2511-1784-5B52A83025C2}"/>
              </a:ext>
            </a:extLst>
          </p:cNvPr>
          <p:cNvSpPr>
            <a:spLocks noGrp="1"/>
          </p:cNvSpPr>
          <p:nvPr>
            <p:ph type="title"/>
          </p:nvPr>
        </p:nvSpPr>
        <p:spPr>
          <a:xfrm>
            <a:off x="0" y="6934201"/>
            <a:ext cx="9144000" cy="365760"/>
          </a:xfrm>
        </p:spPr>
        <p:txBody>
          <a:bodyPr/>
          <a:lstStyle/>
          <a:p>
            <a:r>
              <a:rPr lang="en-US" b="0" dirty="0"/>
              <a:t>Welcome Aboard</a:t>
            </a:r>
          </a:p>
        </p:txBody>
      </p:sp>
      <p:sp>
        <p:nvSpPr>
          <p:cNvPr id="2" name="Slide Number Placeholder 1">
            <a:extLst>
              <a:ext uri="{FF2B5EF4-FFF2-40B4-BE49-F238E27FC236}">
                <a16:creationId xmlns:a16="http://schemas.microsoft.com/office/drawing/2014/main" id="{108A273C-E019-3265-913C-1AB400E543CD}"/>
              </a:ext>
            </a:extLst>
          </p:cNvPr>
          <p:cNvSpPr>
            <a:spLocks noGrp="1"/>
          </p:cNvSpPr>
          <p:nvPr>
            <p:ph type="sldNum" sz="quarter" idx="23"/>
          </p:nvPr>
        </p:nvSpPr>
        <p:spPr/>
        <p:txBody>
          <a:bodyPr/>
          <a:lstStyle/>
          <a:p>
            <a:fld id="{781057C3-FDA3-B146-AA6C-F3C04E67C803}" type="slidenum">
              <a:rPr lang="en-US" b="0" smtClean="0"/>
              <a:pPr/>
              <a:t>68</a:t>
            </a:fld>
            <a:endParaRPr lang="en-US" b="0" dirty="0"/>
          </a:p>
        </p:txBody>
      </p:sp>
    </p:spTree>
    <p:extLst>
      <p:ext uri="{BB962C8B-B14F-4D97-AF65-F5344CB8AC3E}">
        <p14:creationId xmlns:p14="http://schemas.microsoft.com/office/powerpoint/2010/main" val="562538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95D2F-D267-2C9A-6F6F-59AE08231C44}"/>
              </a:ext>
            </a:extLst>
          </p:cNvPr>
          <p:cNvSpPr>
            <a:spLocks noGrp="1"/>
          </p:cNvSpPr>
          <p:nvPr>
            <p:ph type="title"/>
          </p:nvPr>
        </p:nvSpPr>
        <p:spPr/>
        <p:txBody>
          <a:bodyPr/>
          <a:lstStyle/>
          <a:p>
            <a:r>
              <a:rPr lang="en-US" dirty="0"/>
              <a:t>Continue to Narrow Topic Choices</a:t>
            </a:r>
          </a:p>
        </p:txBody>
      </p:sp>
      <p:pic>
        <p:nvPicPr>
          <p:cNvPr id="5" name="Picture Placeholder 4" descr="Screenshot Pay tab, Select a Topic drop-down menu of topics, Select Direct Deposit, Select Direct Deposit of Salary Check.">
            <a:extLst>
              <a:ext uri="{FF2B5EF4-FFF2-40B4-BE49-F238E27FC236}">
                <a16:creationId xmlns:a16="http://schemas.microsoft.com/office/drawing/2014/main" id="{D316A8C5-3CE0-4C4B-08C6-50D076BBC004}"/>
              </a:ext>
            </a:extLst>
          </p:cNvPr>
          <p:cNvPicPr>
            <a:picLocks noGrp="1" noChangeAspect="1"/>
          </p:cNvPicPr>
          <p:nvPr>
            <p:ph type="pic" sz="quarter" idx="24"/>
          </p:nvPr>
        </p:nvPicPr>
        <p:blipFill>
          <a:blip r:embed="rId3"/>
          <a:stretch>
            <a:fillRect/>
          </a:stretch>
        </p:blipFill>
        <p:spPr>
          <a:xfrm>
            <a:off x="758621" y="1221356"/>
            <a:ext cx="7626757" cy="4962574"/>
          </a:xfrm>
          <a:prstGeom prst="rect">
            <a:avLst/>
          </a:prstGeom>
        </p:spPr>
      </p:pic>
      <p:sp>
        <p:nvSpPr>
          <p:cNvPr id="4" name="Slide Number Placeholder 3">
            <a:extLst>
              <a:ext uri="{FF2B5EF4-FFF2-40B4-BE49-F238E27FC236}">
                <a16:creationId xmlns:a16="http://schemas.microsoft.com/office/drawing/2014/main" id="{85DF6CCD-8D12-A4A0-4202-5A36DA64F49B}"/>
              </a:ext>
            </a:extLst>
          </p:cNvPr>
          <p:cNvSpPr>
            <a:spLocks noGrp="1"/>
          </p:cNvSpPr>
          <p:nvPr>
            <p:ph type="sldNum" sz="quarter" idx="23"/>
          </p:nvPr>
        </p:nvSpPr>
        <p:spPr/>
        <p:txBody>
          <a:bodyPr/>
          <a:lstStyle/>
          <a:p>
            <a:fld id="{781057C3-FDA3-B146-AA6C-F3C04E67C803}" type="slidenum">
              <a:rPr lang="en-US" b="0" smtClean="0"/>
              <a:pPr/>
              <a:t>7</a:t>
            </a:fld>
            <a:endParaRPr lang="en-US" b="0" dirty="0"/>
          </a:p>
        </p:txBody>
      </p:sp>
    </p:spTree>
    <p:extLst>
      <p:ext uri="{BB962C8B-B14F-4D97-AF65-F5344CB8AC3E}">
        <p14:creationId xmlns:p14="http://schemas.microsoft.com/office/powerpoint/2010/main" val="312601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2AE0-70A7-8D93-5A98-BA47414F5CBA}"/>
              </a:ext>
            </a:extLst>
          </p:cNvPr>
          <p:cNvSpPr>
            <a:spLocks noGrp="1"/>
          </p:cNvSpPr>
          <p:nvPr>
            <p:ph type="title"/>
          </p:nvPr>
        </p:nvSpPr>
        <p:spPr/>
        <p:txBody>
          <a:bodyPr/>
          <a:lstStyle/>
          <a:p>
            <a:r>
              <a:rPr lang="en-US" dirty="0"/>
              <a:t>Locating the Answer</a:t>
            </a:r>
          </a:p>
        </p:txBody>
      </p:sp>
      <p:sp>
        <p:nvSpPr>
          <p:cNvPr id="3" name="Text Placeholder 2">
            <a:extLst>
              <a:ext uri="{FF2B5EF4-FFF2-40B4-BE49-F238E27FC236}">
                <a16:creationId xmlns:a16="http://schemas.microsoft.com/office/drawing/2014/main" id="{2C868BDB-8176-8F23-D770-BBC60953EB9D}"/>
              </a:ext>
            </a:extLst>
          </p:cNvPr>
          <p:cNvSpPr>
            <a:spLocks noGrp="1"/>
          </p:cNvSpPr>
          <p:nvPr>
            <p:ph type="body" sz="quarter" idx="25"/>
          </p:nvPr>
        </p:nvSpPr>
        <p:spPr>
          <a:xfrm>
            <a:off x="1345882" y="1036254"/>
            <a:ext cx="7529513" cy="830262"/>
          </a:xfrm>
        </p:spPr>
        <p:txBody>
          <a:bodyPr/>
          <a:lstStyle/>
          <a:p>
            <a:pPr>
              <a:lnSpc>
                <a:spcPct val="100000"/>
              </a:lnSpc>
              <a:spcBef>
                <a:spcPts val="0"/>
              </a:spcBef>
              <a:spcAft>
                <a:spcPts val="0"/>
              </a:spcAft>
            </a:pPr>
            <a:r>
              <a:rPr lang="en-US" dirty="0"/>
              <a:t>In this example, you will find specific information on Direct Deposit of Salary Checks.</a:t>
            </a:r>
          </a:p>
        </p:txBody>
      </p:sp>
      <p:pic>
        <p:nvPicPr>
          <p:cNvPr id="6" name="Picture Placeholder 5" descr="Screenshot Deposit of Salary Check page.">
            <a:extLst>
              <a:ext uri="{FF2B5EF4-FFF2-40B4-BE49-F238E27FC236}">
                <a16:creationId xmlns:a16="http://schemas.microsoft.com/office/drawing/2014/main" id="{DF346880-598E-EF50-90A9-F9449A50363C}"/>
              </a:ext>
            </a:extLst>
          </p:cNvPr>
          <p:cNvPicPr>
            <a:picLocks noGrp="1" noChangeAspect="1"/>
          </p:cNvPicPr>
          <p:nvPr>
            <p:ph type="pic" sz="quarter" idx="24"/>
          </p:nvPr>
        </p:nvPicPr>
        <p:blipFill>
          <a:blip r:embed="rId3"/>
          <a:stretch>
            <a:fillRect/>
          </a:stretch>
        </p:blipFill>
        <p:spPr>
          <a:xfrm>
            <a:off x="293298" y="2023122"/>
            <a:ext cx="8388823" cy="4426080"/>
          </a:xfrm>
          <a:prstGeom prst="rect">
            <a:avLst/>
          </a:prstGeom>
        </p:spPr>
      </p:pic>
      <p:sp>
        <p:nvSpPr>
          <p:cNvPr id="5" name="Slide Number Placeholder 4">
            <a:extLst>
              <a:ext uri="{FF2B5EF4-FFF2-40B4-BE49-F238E27FC236}">
                <a16:creationId xmlns:a16="http://schemas.microsoft.com/office/drawing/2014/main" id="{6B7F5518-8CDD-07DD-5C29-6A2A08622C27}"/>
              </a:ext>
            </a:extLst>
          </p:cNvPr>
          <p:cNvSpPr>
            <a:spLocks noGrp="1"/>
          </p:cNvSpPr>
          <p:nvPr>
            <p:ph type="sldNum" sz="quarter" idx="23"/>
          </p:nvPr>
        </p:nvSpPr>
        <p:spPr/>
        <p:txBody>
          <a:bodyPr/>
          <a:lstStyle/>
          <a:p>
            <a:fld id="{781057C3-FDA3-B146-AA6C-F3C04E67C803}" type="slidenum">
              <a:rPr lang="en-US" b="0" smtClean="0"/>
              <a:pPr/>
              <a:t>8</a:t>
            </a:fld>
            <a:endParaRPr lang="en-US" b="0" dirty="0"/>
          </a:p>
        </p:txBody>
      </p:sp>
    </p:spTree>
    <p:extLst>
      <p:ext uri="{BB962C8B-B14F-4D97-AF65-F5344CB8AC3E}">
        <p14:creationId xmlns:p14="http://schemas.microsoft.com/office/powerpoint/2010/main" val="1736920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5B97B-DD4D-515B-131B-03534212309F}"/>
              </a:ext>
            </a:extLst>
          </p:cNvPr>
          <p:cNvSpPr>
            <a:spLocks noGrp="1"/>
          </p:cNvSpPr>
          <p:nvPr>
            <p:ph type="title"/>
          </p:nvPr>
        </p:nvSpPr>
        <p:spPr/>
        <p:txBody>
          <a:bodyPr/>
          <a:lstStyle/>
          <a:p>
            <a:r>
              <a:rPr lang="en-US" dirty="0"/>
              <a:t>Links </a:t>
            </a:r>
            <a:r>
              <a:rPr lang="en-US" sz="800" dirty="0">
                <a:solidFill>
                  <a:srgbClr val="FFC000"/>
                </a:solidFill>
              </a:rPr>
              <a:t>1</a:t>
            </a:r>
          </a:p>
        </p:txBody>
      </p:sp>
      <p:sp>
        <p:nvSpPr>
          <p:cNvPr id="4" name="Slide Number Placeholder 3">
            <a:extLst>
              <a:ext uri="{FF2B5EF4-FFF2-40B4-BE49-F238E27FC236}">
                <a16:creationId xmlns:a16="http://schemas.microsoft.com/office/drawing/2014/main" id="{CD412ECC-A702-F7B1-90AC-060608BB50D9}"/>
              </a:ext>
            </a:extLst>
          </p:cNvPr>
          <p:cNvSpPr>
            <a:spLocks noGrp="1"/>
          </p:cNvSpPr>
          <p:nvPr>
            <p:ph type="sldNum" sz="quarter" idx="23"/>
          </p:nvPr>
        </p:nvSpPr>
        <p:spPr/>
        <p:txBody>
          <a:bodyPr/>
          <a:lstStyle/>
          <a:p>
            <a:fld id="{781057C3-FDA3-B146-AA6C-F3C04E67C803}" type="slidenum">
              <a:rPr lang="en-US" b="0" smtClean="0"/>
              <a:pPr/>
              <a:t>9</a:t>
            </a:fld>
            <a:endParaRPr lang="en-US" b="0" dirty="0"/>
          </a:p>
        </p:txBody>
      </p:sp>
      <p:sp>
        <p:nvSpPr>
          <p:cNvPr id="9" name="Rectangle 8">
            <a:extLst>
              <a:ext uri="{FF2B5EF4-FFF2-40B4-BE49-F238E27FC236}">
                <a16:creationId xmlns:a16="http://schemas.microsoft.com/office/drawing/2014/main" id="{5D0640C0-C7B6-EA0C-35F6-C8301DC65E13}"/>
              </a:ext>
            </a:extLst>
          </p:cNvPr>
          <p:cNvSpPr/>
          <p:nvPr/>
        </p:nvSpPr>
        <p:spPr>
          <a:xfrm>
            <a:off x="253388" y="1454226"/>
            <a:ext cx="8587269" cy="4076241"/>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81BE0BC-963A-0F92-4359-9BD468A6CA8E}"/>
              </a:ext>
            </a:extLst>
          </p:cNvPr>
          <p:cNvPicPr>
            <a:picLocks noChangeAspect="1"/>
          </p:cNvPicPr>
          <p:nvPr/>
        </p:nvPicPr>
        <p:blipFill>
          <a:blip r:embed="rId3"/>
          <a:stretch>
            <a:fillRect/>
          </a:stretch>
        </p:blipFill>
        <p:spPr>
          <a:xfrm>
            <a:off x="275424" y="1541251"/>
            <a:ext cx="8531983" cy="3945151"/>
          </a:xfrm>
          <a:prstGeom prst="rect">
            <a:avLst/>
          </a:prstGeom>
        </p:spPr>
      </p:pic>
    </p:spTree>
    <p:extLst>
      <p:ext uri="{BB962C8B-B14F-4D97-AF65-F5344CB8AC3E}">
        <p14:creationId xmlns:p14="http://schemas.microsoft.com/office/powerpoint/2010/main" val="3927990613"/>
      </p:ext>
    </p:extLst>
  </p:cSld>
  <p:clrMapOvr>
    <a:masterClrMapping/>
  </p:clrMapOvr>
</p:sld>
</file>

<file path=ppt/theme/theme1.xml><?xml version="1.0" encoding="utf-8"?>
<a:theme xmlns:a="http://schemas.openxmlformats.org/drawingml/2006/main" name="DS17-003_PPT Temp_Classic_032519Final">
  <a:themeElements>
    <a:clrScheme name="Custom 87">
      <a:dk1>
        <a:srgbClr val="000000"/>
      </a:dk1>
      <a:lt1>
        <a:srgbClr val="FFFFFF"/>
      </a:lt1>
      <a:dk2>
        <a:srgbClr val="093061"/>
      </a:dk2>
      <a:lt2>
        <a:srgbClr val="B21941"/>
      </a:lt2>
      <a:accent1>
        <a:srgbClr val="00589C"/>
      </a:accent1>
      <a:accent2>
        <a:srgbClr val="009BDE"/>
      </a:accent2>
      <a:accent3>
        <a:srgbClr val="B21941"/>
      </a:accent3>
      <a:accent4>
        <a:srgbClr val="004987"/>
      </a:accent4>
      <a:accent5>
        <a:srgbClr val="E7EBE9"/>
      </a:accent5>
      <a:accent6>
        <a:srgbClr val="61913D"/>
      </a:accent6>
      <a:hlink>
        <a:srgbClr val="007DB3"/>
      </a:hlink>
      <a:folHlink>
        <a:srgbClr val="00589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w11test" id="{B2A1FC96-8756-6442-AED6-B143EFBC0C2B}" vid="{6DA0AB55-6623-0F48-87DC-5E3F55C7EE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ppw11test</Template>
  <TotalTime>8052</TotalTime>
  <Words>9043</Words>
  <Application>Microsoft Office PowerPoint</Application>
  <PresentationFormat>On-screen Show (4:3)</PresentationFormat>
  <Paragraphs>597</Paragraphs>
  <Slides>68</Slides>
  <Notes>68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Arial</vt:lpstr>
      <vt:lpstr>Arial  </vt:lpstr>
      <vt:lpstr>Arial Black</vt:lpstr>
      <vt:lpstr>Arial Bold</vt:lpstr>
      <vt:lpstr>Calibri</vt:lpstr>
      <vt:lpstr>Wingdings</vt:lpstr>
      <vt:lpstr>DS17-003_PPT Temp_Classic_032519Final</vt:lpstr>
      <vt:lpstr>New Hire Orientation</vt:lpstr>
      <vt:lpstr>Resources 1</vt:lpstr>
      <vt:lpstr>IRS Source Homepage</vt:lpstr>
      <vt:lpstr>Locating Information</vt:lpstr>
      <vt:lpstr>Identifying a Topic</vt:lpstr>
      <vt:lpstr>Narrowing Topic Choices 1</vt:lpstr>
      <vt:lpstr>Continue to Narrow Topic Choices</vt:lpstr>
      <vt:lpstr>Locating the Answer</vt:lpstr>
      <vt:lpstr>Links 1</vt:lpstr>
      <vt:lpstr>Example: IRS Service Central </vt:lpstr>
      <vt:lpstr>IRS Service Central</vt:lpstr>
      <vt:lpstr>Links 2</vt:lpstr>
      <vt:lpstr>Logging into HRConnect 1</vt:lpstr>
      <vt:lpstr>Logging into HRConnect 2</vt:lpstr>
      <vt:lpstr>Information on HRConnect 1</vt:lpstr>
      <vt:lpstr>Information on HRConnect 2</vt:lpstr>
      <vt:lpstr>Human Capital Office</vt:lpstr>
      <vt:lpstr>Pay Day</vt:lpstr>
      <vt:lpstr>Annual Leave / Sick Leave</vt:lpstr>
      <vt:lpstr>Paid Parental Leave</vt:lpstr>
      <vt:lpstr>Wounded Warrior Federal Leave Act</vt:lpstr>
      <vt:lpstr>Statements of Earnings &amp; Leave (Pay Stub)</vt:lpstr>
      <vt:lpstr>Employee Personal Page (EPP)</vt:lpstr>
      <vt:lpstr>Accessing EPP from IRS Source</vt:lpstr>
      <vt:lpstr>Accessing EPP from Home 1</vt:lpstr>
      <vt:lpstr>Accessing EPP from Home 2</vt:lpstr>
      <vt:lpstr>Accessing EPP 1</vt:lpstr>
      <vt:lpstr>Accessing EPP 2</vt:lpstr>
      <vt:lpstr>New Employee Accessing EPP for first time</vt:lpstr>
      <vt:lpstr>Transfer Employee Accessing EPP</vt:lpstr>
      <vt:lpstr>EPP Two-Step Authentication</vt:lpstr>
      <vt:lpstr>EPP Menu Home Page</vt:lpstr>
      <vt:lpstr>Making EPP Changes 1</vt:lpstr>
      <vt:lpstr>Making EPP Changes 2</vt:lpstr>
      <vt:lpstr>Employee Self Help Tools</vt:lpstr>
      <vt:lpstr>Seasonal Employees – Full or Part Time Health and Life Insurance</vt:lpstr>
      <vt:lpstr>Health and Life Insurance</vt:lpstr>
      <vt:lpstr>Federal Employee’s Health Benefits (FEHB) 1</vt:lpstr>
      <vt:lpstr>Furlough/Non-Pay / Leave Without Pay (LWOP) impact on FEHB Coverage</vt:lpstr>
      <vt:lpstr>Additional Health Care Benefits</vt:lpstr>
      <vt:lpstr>Supplemental Coverage Dental &amp; Vision</vt:lpstr>
      <vt:lpstr>Federal Employee’s Group Life Insurance (FEGLI) 1</vt:lpstr>
      <vt:lpstr>Furlough/Non-Pay / Leave Without Pay (LWOP) impact on FEGLI Coverage</vt:lpstr>
      <vt:lpstr>SAMBA Employee Benevolent Fund</vt:lpstr>
      <vt:lpstr>Beneficiary Forms</vt:lpstr>
      <vt:lpstr>Thrift Savings Plan (TSP) 1</vt:lpstr>
      <vt:lpstr>Thrift Savings Plan (TSP) 2</vt:lpstr>
      <vt:lpstr>TSP Benefits Comparison</vt:lpstr>
      <vt:lpstr>Retirement</vt:lpstr>
      <vt:lpstr>GRB Platform 24/7 from Work or Home</vt:lpstr>
      <vt:lpstr>Accessing GRB Platform from work 1</vt:lpstr>
      <vt:lpstr>Accessing GRB Platform from Work 2</vt:lpstr>
      <vt:lpstr>Accessing GRB Platform from Work 3</vt:lpstr>
      <vt:lpstr>Narrowing Topic Choices 2</vt:lpstr>
      <vt:lpstr>GRB Platform Login Page</vt:lpstr>
      <vt:lpstr>Landing Page</vt:lpstr>
      <vt:lpstr>Additional Features</vt:lpstr>
      <vt:lpstr>Videos, Documents, Forms, Links</vt:lpstr>
      <vt:lpstr>State Tax Withholding</vt:lpstr>
      <vt:lpstr>Transferring from Another Federal Agency</vt:lpstr>
      <vt:lpstr>Prior Service</vt:lpstr>
      <vt:lpstr>Military Deposit Process</vt:lpstr>
      <vt:lpstr>How Can You Reach Us?</vt:lpstr>
      <vt:lpstr>How Can you Reach Us?</vt:lpstr>
      <vt:lpstr>ERC Chatbot with Live Agent Chat</vt:lpstr>
      <vt:lpstr>ERC Chatbot with Live Agent Chat</vt:lpstr>
      <vt:lpstr>Resources 2</vt:lpstr>
      <vt:lpstr>Welcome Aboard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IRS Presentation Title Up to Two Lines of Text</dc:title>
  <dc:creator>Hodgson DeDawn</dc:creator>
  <cp:keywords>PPT, PowerPoint, Standard, Classic, Blue</cp:keywords>
  <cp:lastModifiedBy>Eisenhour Caroline I</cp:lastModifiedBy>
  <cp:revision>303</cp:revision>
  <dcterms:created xsi:type="dcterms:W3CDTF">2020-09-02T15:55:21Z</dcterms:created>
  <dcterms:modified xsi:type="dcterms:W3CDTF">2023-11-08T15:03:29Z</dcterms:modified>
</cp:coreProperties>
</file>